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Lst>
  <p:notesMasterIdLst>
    <p:notesMasterId r:id="rId29"/>
  </p:notesMasterIdLst>
  <p:sldIdLst>
    <p:sldId id="256" r:id="rId5"/>
    <p:sldId id="258" r:id="rId6"/>
    <p:sldId id="260" r:id="rId7"/>
    <p:sldId id="314" r:id="rId8"/>
    <p:sldId id="259" r:id="rId9"/>
    <p:sldId id="261" r:id="rId10"/>
    <p:sldId id="317" r:id="rId11"/>
    <p:sldId id="350" r:id="rId12"/>
    <p:sldId id="319" r:id="rId13"/>
    <p:sldId id="351" r:id="rId14"/>
    <p:sldId id="334" r:id="rId15"/>
    <p:sldId id="335" r:id="rId16"/>
    <p:sldId id="337" r:id="rId17"/>
    <p:sldId id="336" r:id="rId18"/>
    <p:sldId id="338" r:id="rId19"/>
    <p:sldId id="339" r:id="rId20"/>
    <p:sldId id="340" r:id="rId21"/>
    <p:sldId id="342" r:id="rId22"/>
    <p:sldId id="343" r:id="rId23"/>
    <p:sldId id="344" r:id="rId24"/>
    <p:sldId id="345" r:id="rId25"/>
    <p:sldId id="262" r:id="rId26"/>
    <p:sldId id="348" r:id="rId27"/>
    <p:sldId id="265" r:id="rId28"/>
  </p:sldIdLst>
  <p:sldSz cx="9144000" cy="5143500" type="screen16x9"/>
  <p:notesSz cx="6858000" cy="9144000"/>
  <p:embeddedFontLst>
    <p:embeddedFont>
      <p:font typeface="Anton" panose="020B0604020202020204" charset="0"/>
      <p:regular r:id="rId30"/>
    </p:embeddedFont>
    <p:embeddedFont>
      <p:font typeface="Barlow" panose="020B060402020202020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7" userDrawn="1">
          <p15:clr>
            <a:srgbClr val="9AA0A6"/>
          </p15:clr>
        </p15:guide>
        <p15:guide id="2" pos="2880">
          <p15:clr>
            <a:srgbClr val="9AA0A6"/>
          </p15:clr>
        </p15:guide>
        <p15:guide id="3" pos="204" userDrawn="1">
          <p15:clr>
            <a:srgbClr val="9AA0A6"/>
          </p15:clr>
        </p15:guide>
        <p15:guide id="4" pos="5307"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AF6"/>
    <a:srgbClr val="BDD6EE"/>
    <a:srgbClr val="CAE8FA"/>
    <a:srgbClr val="32C8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4B5CDE-FEC9-496A-A5CB-4A8F34A9C26C}" v="225" dt="2023-06-16T13:51:19.117"/>
    <p1510:client id="{61C6AAFA-2E24-F7D4-0183-E14B6A5E8E86}" v="688" dt="2023-06-16T14:56:33.261"/>
    <p1510:client id="{6E299296-9EE2-4BA2-9801-9C71398A26E0}" v="462" vWet="464" dt="2023-06-16T14:53:02.036"/>
    <p1510:client id="{B2331F19-5ABA-4DE1-8A22-D6EF36E42DB6}" v="3777" dt="2023-06-16T15:04:11.777"/>
    <p1510:client id="{F01C8861-BEF3-42DB-BEA6-B1726F0E0298}" v="1921" vWet="1923" dt="2023-06-16T14:59:55.321"/>
  </p1510:revLst>
</p1510:revInfo>
</file>

<file path=ppt/tableStyles.xml><?xml version="1.0" encoding="utf-8"?>
<a:tblStyleLst xmlns:a="http://schemas.openxmlformats.org/drawingml/2006/main" def="{A3B9EED5-DA5B-461B-8CD5-8D3A46163CD9}">
  <a:tblStyle styleId="{A3B9EED5-DA5B-461B-8CD5-8D3A46163C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37"/>
        <p:guide pos="2880"/>
        <p:guide pos="204"/>
        <p:guide pos="5307"/>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2195613@siswa365.um.edu.my" userId="b9695640-e78e-480f-ae62-4397a48b8369" providerId="ADAL" clId="{B2331F19-5ABA-4DE1-8A22-D6EF36E42DB6}"/>
    <pc:docChg chg="undo custSel addSld delSld modSld">
      <pc:chgData name="s2195613@siswa365.um.edu.my" userId="b9695640-e78e-480f-ae62-4397a48b8369" providerId="ADAL" clId="{B2331F19-5ABA-4DE1-8A22-D6EF36E42DB6}" dt="2023-06-16T15:04:11.777" v="3529" actId="14100"/>
      <pc:docMkLst>
        <pc:docMk/>
      </pc:docMkLst>
      <pc:sldChg chg="modSp mod">
        <pc:chgData name="s2195613@siswa365.um.edu.my" userId="b9695640-e78e-480f-ae62-4397a48b8369" providerId="ADAL" clId="{B2331F19-5ABA-4DE1-8A22-D6EF36E42DB6}" dt="2023-06-16T15:04:11.777" v="3529" actId="14100"/>
        <pc:sldMkLst>
          <pc:docMk/>
          <pc:sldMk cId="0" sldId="256"/>
        </pc:sldMkLst>
        <pc:spChg chg="mod">
          <ac:chgData name="s2195613@siswa365.um.edu.my" userId="b9695640-e78e-480f-ae62-4397a48b8369" providerId="ADAL" clId="{B2331F19-5ABA-4DE1-8A22-D6EF36E42DB6}" dt="2023-06-16T15:04:11.777" v="3529" actId="14100"/>
          <ac:spMkLst>
            <pc:docMk/>
            <pc:sldMk cId="0" sldId="256"/>
            <ac:spMk id="407" creationId="{00000000-0000-0000-0000-000000000000}"/>
          </ac:spMkLst>
        </pc:spChg>
        <pc:graphicFrameChg chg="mod modGraphic">
          <ac:chgData name="s2195613@siswa365.um.edu.my" userId="b9695640-e78e-480f-ae62-4397a48b8369" providerId="ADAL" clId="{B2331F19-5ABA-4DE1-8A22-D6EF36E42DB6}" dt="2023-06-16T15:04:06.658" v="3527" actId="122"/>
          <ac:graphicFrameMkLst>
            <pc:docMk/>
            <pc:sldMk cId="0" sldId="256"/>
            <ac:graphicFrameMk id="2" creationId="{C25439C7-0F97-C98F-CB27-9DB8DE908F95}"/>
          </ac:graphicFrameMkLst>
        </pc:graphicFrameChg>
      </pc:sldChg>
      <pc:sldChg chg="addSp modSp mod">
        <pc:chgData name="s2195613@siswa365.um.edu.my" userId="b9695640-e78e-480f-ae62-4397a48b8369" providerId="ADAL" clId="{B2331F19-5ABA-4DE1-8A22-D6EF36E42DB6}" dt="2023-06-16T14:29:43.393" v="2805" actId="255"/>
        <pc:sldMkLst>
          <pc:docMk/>
          <pc:sldMk cId="0" sldId="258"/>
        </pc:sldMkLst>
        <pc:spChg chg="add mod">
          <ac:chgData name="s2195613@siswa365.um.edu.my" userId="b9695640-e78e-480f-ae62-4397a48b8369" providerId="ADAL" clId="{B2331F19-5ABA-4DE1-8A22-D6EF36E42DB6}" dt="2023-06-16T13:23:40.895" v="2090" actId="20577"/>
          <ac:spMkLst>
            <pc:docMk/>
            <pc:sldMk cId="0" sldId="258"/>
            <ac:spMk id="2" creationId="{64393176-18BF-4DC3-1378-AE32E44EF42F}"/>
          </ac:spMkLst>
        </pc:spChg>
        <pc:spChg chg="mod">
          <ac:chgData name="s2195613@siswa365.um.edu.my" userId="b9695640-e78e-480f-ae62-4397a48b8369" providerId="ADAL" clId="{B2331F19-5ABA-4DE1-8A22-D6EF36E42DB6}" dt="2023-06-16T13:21:54.822" v="2021" actId="14100"/>
          <ac:spMkLst>
            <pc:docMk/>
            <pc:sldMk cId="0" sldId="258"/>
            <ac:spMk id="430" creationId="{00000000-0000-0000-0000-000000000000}"/>
          </ac:spMkLst>
        </pc:spChg>
        <pc:spChg chg="mod">
          <ac:chgData name="s2195613@siswa365.um.edu.my" userId="b9695640-e78e-480f-ae62-4397a48b8369" providerId="ADAL" clId="{B2331F19-5ABA-4DE1-8A22-D6EF36E42DB6}" dt="2023-06-16T13:21:50.268" v="2020" actId="1076"/>
          <ac:spMkLst>
            <pc:docMk/>
            <pc:sldMk cId="0" sldId="258"/>
            <ac:spMk id="439" creationId="{00000000-0000-0000-0000-000000000000}"/>
          </ac:spMkLst>
        </pc:spChg>
        <pc:spChg chg="mod">
          <ac:chgData name="s2195613@siswa365.um.edu.my" userId="b9695640-e78e-480f-ae62-4397a48b8369" providerId="ADAL" clId="{B2331F19-5ABA-4DE1-8A22-D6EF36E42DB6}" dt="2023-06-16T14:29:43.393" v="2805" actId="255"/>
          <ac:spMkLst>
            <pc:docMk/>
            <pc:sldMk cId="0" sldId="258"/>
            <ac:spMk id="448" creationId="{00000000-0000-0000-0000-000000000000}"/>
          </ac:spMkLst>
        </pc:spChg>
      </pc:sldChg>
      <pc:sldChg chg="modSp mod">
        <pc:chgData name="s2195613@siswa365.um.edu.my" userId="b9695640-e78e-480f-ae62-4397a48b8369" providerId="ADAL" clId="{B2331F19-5ABA-4DE1-8A22-D6EF36E42DB6}" dt="2023-06-16T14:31:45.874" v="2822" actId="120"/>
        <pc:sldMkLst>
          <pc:docMk/>
          <pc:sldMk cId="0" sldId="259"/>
        </pc:sldMkLst>
        <pc:spChg chg="mod">
          <ac:chgData name="s2195613@siswa365.um.edu.my" userId="b9695640-e78e-480f-ae62-4397a48b8369" providerId="ADAL" clId="{B2331F19-5ABA-4DE1-8A22-D6EF36E42DB6}" dt="2023-06-16T14:31:45.874" v="2822" actId="120"/>
          <ac:spMkLst>
            <pc:docMk/>
            <pc:sldMk cId="0" sldId="259"/>
            <ac:spMk id="6" creationId="{3D34DEFB-230F-5869-CAB1-02DA2672913E}"/>
          </ac:spMkLst>
        </pc:spChg>
        <pc:spChg chg="mod">
          <ac:chgData name="s2195613@siswa365.um.edu.my" userId="b9695640-e78e-480f-ae62-4397a48b8369" providerId="ADAL" clId="{B2331F19-5ABA-4DE1-8A22-D6EF36E42DB6}" dt="2023-06-16T14:21:26.566" v="2678" actId="14100"/>
          <ac:spMkLst>
            <pc:docMk/>
            <pc:sldMk cId="0" sldId="259"/>
            <ac:spMk id="7" creationId="{693360B1-96CD-9AF5-7011-A7032A39014A}"/>
          </ac:spMkLst>
        </pc:spChg>
      </pc:sldChg>
      <pc:sldChg chg="modSp mod">
        <pc:chgData name="s2195613@siswa365.um.edu.my" userId="b9695640-e78e-480f-ae62-4397a48b8369" providerId="ADAL" clId="{B2331F19-5ABA-4DE1-8A22-D6EF36E42DB6}" dt="2023-06-16T14:31:04.896" v="2814" actId="14100"/>
        <pc:sldMkLst>
          <pc:docMk/>
          <pc:sldMk cId="0" sldId="260"/>
        </pc:sldMkLst>
        <pc:spChg chg="mod">
          <ac:chgData name="s2195613@siswa365.um.edu.my" userId="b9695640-e78e-480f-ae62-4397a48b8369" providerId="ADAL" clId="{B2331F19-5ABA-4DE1-8A22-D6EF36E42DB6}" dt="2023-06-16T14:31:04.896" v="2814" actId="14100"/>
          <ac:spMkLst>
            <pc:docMk/>
            <pc:sldMk cId="0" sldId="260"/>
            <ac:spMk id="4" creationId="{8E5F8BA3-71D7-B47A-9482-D2C694217D76}"/>
          </ac:spMkLst>
        </pc:spChg>
        <pc:spChg chg="mod">
          <ac:chgData name="s2195613@siswa365.um.edu.my" userId="b9695640-e78e-480f-ae62-4397a48b8369" providerId="ADAL" clId="{B2331F19-5ABA-4DE1-8A22-D6EF36E42DB6}" dt="2023-06-16T14:30:54.709" v="2811" actId="123"/>
          <ac:spMkLst>
            <pc:docMk/>
            <pc:sldMk cId="0" sldId="260"/>
            <ac:spMk id="472" creationId="{00000000-0000-0000-0000-000000000000}"/>
          </ac:spMkLst>
        </pc:spChg>
      </pc:sldChg>
      <pc:sldChg chg="modSp mod">
        <pc:chgData name="s2195613@siswa365.um.edu.my" userId="b9695640-e78e-480f-ae62-4397a48b8369" providerId="ADAL" clId="{B2331F19-5ABA-4DE1-8A22-D6EF36E42DB6}" dt="2023-06-16T14:32:07.826" v="2825" actId="2710"/>
        <pc:sldMkLst>
          <pc:docMk/>
          <pc:sldMk cId="0" sldId="261"/>
        </pc:sldMkLst>
        <pc:spChg chg="mod">
          <ac:chgData name="s2195613@siswa365.um.edu.my" userId="b9695640-e78e-480f-ae62-4397a48b8369" providerId="ADAL" clId="{B2331F19-5ABA-4DE1-8A22-D6EF36E42DB6}" dt="2023-06-16T14:32:07.826" v="2825" actId="2710"/>
          <ac:spMkLst>
            <pc:docMk/>
            <pc:sldMk cId="0" sldId="261"/>
            <ac:spMk id="487" creationId="{00000000-0000-0000-0000-000000000000}"/>
          </ac:spMkLst>
        </pc:spChg>
      </pc:sldChg>
      <pc:sldChg chg="modSp mod">
        <pc:chgData name="s2195613@siswa365.um.edu.my" userId="b9695640-e78e-480f-ae62-4397a48b8369" providerId="ADAL" clId="{B2331F19-5ABA-4DE1-8A22-D6EF36E42DB6}" dt="2023-06-16T14:39:35.083" v="2942" actId="255"/>
        <pc:sldMkLst>
          <pc:docMk/>
          <pc:sldMk cId="0" sldId="262"/>
        </pc:sldMkLst>
        <pc:spChg chg="mod">
          <ac:chgData name="s2195613@siswa365.um.edu.my" userId="b9695640-e78e-480f-ae62-4397a48b8369" providerId="ADAL" clId="{B2331F19-5ABA-4DE1-8A22-D6EF36E42DB6}" dt="2023-06-16T14:39:35.083" v="2942" actId="255"/>
          <ac:spMkLst>
            <pc:docMk/>
            <pc:sldMk cId="0" sldId="262"/>
            <ac:spMk id="14" creationId="{E8D4C7AA-C0B1-B391-6767-F7682A3827C7}"/>
          </ac:spMkLst>
        </pc:spChg>
      </pc:sldChg>
      <pc:sldChg chg="modSp mod">
        <pc:chgData name="s2195613@siswa365.um.edu.my" userId="b9695640-e78e-480f-ae62-4397a48b8369" providerId="ADAL" clId="{B2331F19-5ABA-4DE1-8A22-D6EF36E42DB6}" dt="2023-06-16T14:39:09.653" v="2938" actId="255"/>
        <pc:sldMkLst>
          <pc:docMk/>
          <pc:sldMk cId="0" sldId="265"/>
        </pc:sldMkLst>
        <pc:spChg chg="mod">
          <ac:chgData name="s2195613@siswa365.um.edu.my" userId="b9695640-e78e-480f-ae62-4397a48b8369" providerId="ADAL" clId="{B2331F19-5ABA-4DE1-8A22-D6EF36E42DB6}" dt="2023-06-16T14:39:09.653" v="2938" actId="255"/>
          <ac:spMkLst>
            <pc:docMk/>
            <pc:sldMk cId="0" sldId="265"/>
            <ac:spMk id="570" creationId="{00000000-0000-0000-0000-000000000000}"/>
          </ac:spMkLst>
        </pc:spChg>
      </pc:sldChg>
      <pc:sldChg chg="modSp mod">
        <pc:chgData name="s2195613@siswa365.um.edu.my" userId="b9695640-e78e-480f-ae62-4397a48b8369" providerId="ADAL" clId="{B2331F19-5ABA-4DE1-8A22-D6EF36E42DB6}" dt="2023-06-16T14:31:28.469" v="2818" actId="122"/>
        <pc:sldMkLst>
          <pc:docMk/>
          <pc:sldMk cId="2799995321" sldId="314"/>
        </pc:sldMkLst>
        <pc:spChg chg="mod">
          <ac:chgData name="s2195613@siswa365.um.edu.my" userId="b9695640-e78e-480f-ae62-4397a48b8369" providerId="ADAL" clId="{B2331F19-5ABA-4DE1-8A22-D6EF36E42DB6}" dt="2023-06-16T14:31:28.469" v="2818" actId="122"/>
          <ac:spMkLst>
            <pc:docMk/>
            <pc:sldMk cId="2799995321" sldId="314"/>
            <ac:spMk id="4" creationId="{9A6935BF-1DC6-DC66-2C6D-763346A006FD}"/>
          </ac:spMkLst>
        </pc:spChg>
        <pc:spChg chg="mod">
          <ac:chgData name="s2195613@siswa365.um.edu.my" userId="b9695640-e78e-480f-ae62-4397a48b8369" providerId="ADAL" clId="{B2331F19-5ABA-4DE1-8A22-D6EF36E42DB6}" dt="2023-06-16T14:31:19.888" v="2815" actId="123"/>
          <ac:spMkLst>
            <pc:docMk/>
            <pc:sldMk cId="2799995321" sldId="314"/>
            <ac:spMk id="63" creationId="{C0899024-41A9-8440-8978-AEAFA5DBC07D}"/>
          </ac:spMkLst>
        </pc:spChg>
      </pc:sldChg>
      <pc:sldChg chg="modSp mod">
        <pc:chgData name="s2195613@siswa365.um.edu.my" userId="b9695640-e78e-480f-ae62-4397a48b8369" providerId="ADAL" clId="{B2331F19-5ABA-4DE1-8A22-D6EF36E42DB6}" dt="2023-06-16T14:32:22.110" v="2828" actId="14100"/>
        <pc:sldMkLst>
          <pc:docMk/>
          <pc:sldMk cId="760889735" sldId="317"/>
        </pc:sldMkLst>
        <pc:spChg chg="mod">
          <ac:chgData name="s2195613@siswa365.um.edu.my" userId="b9695640-e78e-480f-ae62-4397a48b8369" providerId="ADAL" clId="{B2331F19-5ABA-4DE1-8A22-D6EF36E42DB6}" dt="2023-06-16T14:32:22.110" v="2828" actId="14100"/>
          <ac:spMkLst>
            <pc:docMk/>
            <pc:sldMk cId="760889735" sldId="317"/>
            <ac:spMk id="2" creationId="{A15C6172-4CD3-6272-AE07-5256B15F3D9F}"/>
          </ac:spMkLst>
        </pc:spChg>
        <pc:spChg chg="mod">
          <ac:chgData name="s2195613@siswa365.um.edu.my" userId="b9695640-e78e-480f-ae62-4397a48b8369" providerId="ADAL" clId="{B2331F19-5ABA-4DE1-8A22-D6EF36E42DB6}" dt="2023-06-16T13:52:41.623" v="2283" actId="27636"/>
          <ac:spMkLst>
            <pc:docMk/>
            <pc:sldMk cId="760889735" sldId="317"/>
            <ac:spMk id="3" creationId="{3C8F7C6B-7E46-C412-F09F-1D3FE1B8E05B}"/>
          </ac:spMkLst>
        </pc:spChg>
      </pc:sldChg>
      <pc:sldChg chg="addSp delSp modSp mod modNotesTx">
        <pc:chgData name="s2195613@siswa365.um.edu.my" userId="b9695640-e78e-480f-ae62-4397a48b8369" providerId="ADAL" clId="{B2331F19-5ABA-4DE1-8A22-D6EF36E42DB6}" dt="2023-06-16T14:24:53.614" v="2700" actId="21"/>
        <pc:sldMkLst>
          <pc:docMk/>
          <pc:sldMk cId="2503120652" sldId="318"/>
        </pc:sldMkLst>
        <pc:spChg chg="mod">
          <ac:chgData name="s2195613@siswa365.um.edu.my" userId="b9695640-e78e-480f-ae62-4397a48b8369" providerId="ADAL" clId="{B2331F19-5ABA-4DE1-8A22-D6EF36E42DB6}" dt="2023-06-16T14:22:23.885" v="2685" actId="1076"/>
          <ac:spMkLst>
            <pc:docMk/>
            <pc:sldMk cId="2503120652" sldId="318"/>
            <ac:spMk id="2" creationId="{9CF5A08A-7B6F-4B67-683E-6741A0064A3F}"/>
          </ac:spMkLst>
        </pc:spChg>
        <pc:spChg chg="add del mod">
          <ac:chgData name="s2195613@siswa365.um.edu.my" userId="b9695640-e78e-480f-ae62-4397a48b8369" providerId="ADAL" clId="{B2331F19-5ABA-4DE1-8A22-D6EF36E42DB6}" dt="2023-06-16T14:14:11.814" v="2577" actId="478"/>
          <ac:spMkLst>
            <pc:docMk/>
            <pc:sldMk cId="2503120652" sldId="318"/>
            <ac:spMk id="6" creationId="{B155F2B1-223A-A923-1D30-4BF6F2A27A96}"/>
          </ac:spMkLst>
        </pc:spChg>
        <pc:spChg chg="add mod">
          <ac:chgData name="s2195613@siswa365.um.edu.my" userId="b9695640-e78e-480f-ae62-4397a48b8369" providerId="ADAL" clId="{B2331F19-5ABA-4DE1-8A22-D6EF36E42DB6}" dt="2023-06-16T14:16:24.901" v="2659" actId="20577"/>
          <ac:spMkLst>
            <pc:docMk/>
            <pc:sldMk cId="2503120652" sldId="318"/>
            <ac:spMk id="7" creationId="{4AA849C8-2244-DEBE-443B-92BEF88C5ED5}"/>
          </ac:spMkLst>
        </pc:spChg>
        <pc:graphicFrameChg chg="add mod modGraphic">
          <ac:chgData name="s2195613@siswa365.um.edu.my" userId="b9695640-e78e-480f-ae62-4397a48b8369" providerId="ADAL" clId="{B2331F19-5ABA-4DE1-8A22-D6EF36E42DB6}" dt="2023-06-16T14:22:30.318" v="2686" actId="1076"/>
          <ac:graphicFrameMkLst>
            <pc:docMk/>
            <pc:sldMk cId="2503120652" sldId="318"/>
            <ac:graphicFrameMk id="5" creationId="{976910B4-1711-A275-7A00-DB79FB55B343}"/>
          </ac:graphicFrameMkLst>
        </pc:graphicFrameChg>
        <pc:graphicFrameChg chg="add del">
          <ac:chgData name="s2195613@siswa365.um.edu.my" userId="b9695640-e78e-480f-ae62-4397a48b8369" providerId="ADAL" clId="{B2331F19-5ABA-4DE1-8A22-D6EF36E42DB6}" dt="2023-06-16T14:24:53.614" v="2700" actId="21"/>
          <ac:graphicFrameMkLst>
            <pc:docMk/>
            <pc:sldMk cId="2503120652" sldId="318"/>
            <ac:graphicFrameMk id="8" creationId="{4708E7BA-5528-1DED-80BF-0E95F522CC45}"/>
          </ac:graphicFrameMkLst>
        </pc:graphicFrameChg>
        <pc:picChg chg="del">
          <ac:chgData name="s2195613@siswa365.um.edu.my" userId="b9695640-e78e-480f-ae62-4397a48b8369" providerId="ADAL" clId="{B2331F19-5ABA-4DE1-8A22-D6EF36E42DB6}" dt="2023-06-16T14:09:01.388" v="2446" actId="478"/>
          <ac:picMkLst>
            <pc:docMk/>
            <pc:sldMk cId="2503120652" sldId="318"/>
            <ac:picMk id="3" creationId="{1FEC7A8B-50C5-57AE-8926-9D2A8BF74023}"/>
          </ac:picMkLst>
        </pc:picChg>
        <pc:picChg chg="del">
          <ac:chgData name="s2195613@siswa365.um.edu.my" userId="b9695640-e78e-480f-ae62-4397a48b8369" providerId="ADAL" clId="{B2331F19-5ABA-4DE1-8A22-D6EF36E42DB6}" dt="2023-06-16T14:08:59.913" v="2445" actId="478"/>
          <ac:picMkLst>
            <pc:docMk/>
            <pc:sldMk cId="2503120652" sldId="318"/>
            <ac:picMk id="4" creationId="{06F6C962-7A16-855A-F249-4A44982EC266}"/>
          </ac:picMkLst>
        </pc:picChg>
      </pc:sldChg>
      <pc:sldChg chg="modSp mod modNotesTx">
        <pc:chgData name="s2195613@siswa365.um.edu.my" userId="b9695640-e78e-480f-ae62-4397a48b8369" providerId="ADAL" clId="{B2331F19-5ABA-4DE1-8A22-D6EF36E42DB6}" dt="2023-06-16T14:23:08.842" v="2693" actId="255"/>
        <pc:sldMkLst>
          <pc:docMk/>
          <pc:sldMk cId="3296125621" sldId="319"/>
        </pc:sldMkLst>
        <pc:spChg chg="mod">
          <ac:chgData name="s2195613@siswa365.um.edu.my" userId="b9695640-e78e-480f-ae62-4397a48b8369" providerId="ADAL" clId="{B2331F19-5ABA-4DE1-8A22-D6EF36E42DB6}" dt="2023-06-16T14:23:08.842" v="2693" actId="255"/>
          <ac:spMkLst>
            <pc:docMk/>
            <pc:sldMk cId="3296125621" sldId="319"/>
            <ac:spMk id="2" creationId="{9A8B8D74-FD4E-E4E6-CC4C-9A1A2F9F147D}"/>
          </ac:spMkLst>
        </pc:spChg>
        <pc:picChg chg="mod">
          <ac:chgData name="s2195613@siswa365.um.edu.my" userId="b9695640-e78e-480f-ae62-4397a48b8369" providerId="ADAL" clId="{B2331F19-5ABA-4DE1-8A22-D6EF36E42DB6}" dt="2023-06-16T14:06:34.798" v="2444" actId="1076"/>
          <ac:picMkLst>
            <pc:docMk/>
            <pc:sldMk cId="3296125621" sldId="319"/>
            <ac:picMk id="3" creationId="{931BF526-2789-441B-B717-C115DED6557B}"/>
          </ac:picMkLst>
        </pc:picChg>
      </pc:sldChg>
      <pc:sldChg chg="modNotesTx">
        <pc:chgData name="s2195613@siswa365.um.edu.my" userId="b9695640-e78e-480f-ae62-4397a48b8369" providerId="ADAL" clId="{B2331F19-5ABA-4DE1-8A22-D6EF36E42DB6}" dt="2023-06-16T13:12:23.456" v="1737" actId="20577"/>
        <pc:sldMkLst>
          <pc:docMk/>
          <pc:sldMk cId="1787871886" sldId="320"/>
        </pc:sldMkLst>
      </pc:sldChg>
      <pc:sldChg chg="modSp mod modNotesTx">
        <pc:chgData name="s2195613@siswa365.um.edu.my" userId="b9695640-e78e-480f-ae62-4397a48b8369" providerId="ADAL" clId="{B2331F19-5ABA-4DE1-8A22-D6EF36E42DB6}" dt="2023-06-16T14:40:25.982" v="2946" actId="120"/>
        <pc:sldMkLst>
          <pc:docMk/>
          <pc:sldMk cId="3154766820" sldId="334"/>
        </pc:sldMkLst>
        <pc:spChg chg="mod">
          <ac:chgData name="s2195613@siswa365.um.edu.my" userId="b9695640-e78e-480f-ae62-4397a48b8369" providerId="ADAL" clId="{B2331F19-5ABA-4DE1-8A22-D6EF36E42DB6}" dt="2023-06-16T14:27:31.269" v="2804" actId="1076"/>
          <ac:spMkLst>
            <pc:docMk/>
            <pc:sldMk cId="3154766820" sldId="334"/>
            <ac:spMk id="6" creationId="{8FA40E32-B794-621D-9D0E-C3104643840B}"/>
          </ac:spMkLst>
        </pc:spChg>
        <pc:spChg chg="mod">
          <ac:chgData name="s2195613@siswa365.um.edu.my" userId="b9695640-e78e-480f-ae62-4397a48b8369" providerId="ADAL" clId="{B2331F19-5ABA-4DE1-8A22-D6EF36E42DB6}" dt="2023-06-16T14:40:25.982" v="2946" actId="120"/>
          <ac:spMkLst>
            <pc:docMk/>
            <pc:sldMk cId="3154766820" sldId="334"/>
            <ac:spMk id="7" creationId="{A6991434-E5C0-D554-DB85-0D8AE9091DA5}"/>
          </ac:spMkLst>
        </pc:spChg>
      </pc:sldChg>
      <pc:sldChg chg="modSp mod">
        <pc:chgData name="s2195613@siswa365.um.edu.my" userId="b9695640-e78e-480f-ae62-4397a48b8369" providerId="ADAL" clId="{B2331F19-5ABA-4DE1-8A22-D6EF36E42DB6}" dt="2023-06-16T14:37:13.479" v="2922" actId="123"/>
        <pc:sldMkLst>
          <pc:docMk/>
          <pc:sldMk cId="2464830890" sldId="335"/>
        </pc:sldMkLst>
        <pc:spChg chg="mod">
          <ac:chgData name="s2195613@siswa365.um.edu.my" userId="b9695640-e78e-480f-ae62-4397a48b8369" providerId="ADAL" clId="{B2331F19-5ABA-4DE1-8A22-D6EF36E42DB6}" dt="2023-06-16T13:25:21.015" v="2125" actId="113"/>
          <ac:spMkLst>
            <pc:docMk/>
            <pc:sldMk cId="2464830890" sldId="335"/>
            <ac:spMk id="2" creationId="{754B0783-91B4-07C8-78E8-7AD52EE03961}"/>
          </ac:spMkLst>
        </pc:spChg>
        <pc:spChg chg="mod">
          <ac:chgData name="s2195613@siswa365.um.edu.my" userId="b9695640-e78e-480f-ae62-4397a48b8369" providerId="ADAL" clId="{B2331F19-5ABA-4DE1-8A22-D6EF36E42DB6}" dt="2023-06-16T14:37:13.479" v="2922" actId="123"/>
          <ac:spMkLst>
            <pc:docMk/>
            <pc:sldMk cId="2464830890" sldId="335"/>
            <ac:spMk id="3" creationId="{92426107-A5F0-3340-7822-988701EC2104}"/>
          </ac:spMkLst>
        </pc:spChg>
        <pc:spChg chg="mod">
          <ac:chgData name="s2195613@siswa365.um.edu.my" userId="b9695640-e78e-480f-ae62-4397a48b8369" providerId="ADAL" clId="{B2331F19-5ABA-4DE1-8A22-D6EF36E42DB6}" dt="2023-06-16T14:37:03.988" v="2919" actId="1076"/>
          <ac:spMkLst>
            <pc:docMk/>
            <pc:sldMk cId="2464830890" sldId="335"/>
            <ac:spMk id="5" creationId="{1DB5A59B-9CE2-1070-B908-21AB24D99DE5}"/>
          </ac:spMkLst>
        </pc:spChg>
        <pc:picChg chg="mod">
          <ac:chgData name="s2195613@siswa365.um.edu.my" userId="b9695640-e78e-480f-ae62-4397a48b8369" providerId="ADAL" clId="{B2331F19-5ABA-4DE1-8A22-D6EF36E42DB6}" dt="2023-06-16T13:24:57.408" v="2123" actId="1036"/>
          <ac:picMkLst>
            <pc:docMk/>
            <pc:sldMk cId="2464830890" sldId="335"/>
            <ac:picMk id="8" creationId="{DB176DE4-C72C-A762-4A64-E16F17FB1041}"/>
          </ac:picMkLst>
        </pc:picChg>
        <pc:picChg chg="mod">
          <ac:chgData name="s2195613@siswa365.um.edu.my" userId="b9695640-e78e-480f-ae62-4397a48b8369" providerId="ADAL" clId="{B2331F19-5ABA-4DE1-8A22-D6EF36E42DB6}" dt="2023-06-16T14:26:48.702" v="2797" actId="1035"/>
          <ac:picMkLst>
            <pc:docMk/>
            <pc:sldMk cId="2464830890" sldId="335"/>
            <ac:picMk id="9" creationId="{0F40D68F-567F-B291-2783-0CE273ADAF0D}"/>
          </ac:picMkLst>
        </pc:picChg>
      </pc:sldChg>
      <pc:sldChg chg="addSp modSp mod modNotesTx">
        <pc:chgData name="s2195613@siswa365.um.edu.my" userId="b9695640-e78e-480f-ae62-4397a48b8369" providerId="ADAL" clId="{B2331F19-5ABA-4DE1-8A22-D6EF36E42DB6}" dt="2023-06-16T15:02:57.661" v="3521" actId="1076"/>
        <pc:sldMkLst>
          <pc:docMk/>
          <pc:sldMk cId="1174193453" sldId="336"/>
        </pc:sldMkLst>
        <pc:spChg chg="add mod">
          <ac:chgData name="s2195613@siswa365.um.edu.my" userId="b9695640-e78e-480f-ae62-4397a48b8369" providerId="ADAL" clId="{B2331F19-5ABA-4DE1-8A22-D6EF36E42DB6}" dt="2023-06-16T15:02:57.661" v="3521" actId="1076"/>
          <ac:spMkLst>
            <pc:docMk/>
            <pc:sldMk cId="1174193453" sldId="336"/>
            <ac:spMk id="3" creationId="{E7206CA6-73BD-86C0-D67C-EE62A61F120A}"/>
          </ac:spMkLst>
        </pc:spChg>
        <pc:picChg chg="mod">
          <ac:chgData name="s2195613@siswa365.um.edu.my" userId="b9695640-e78e-480f-ae62-4397a48b8369" providerId="ADAL" clId="{B2331F19-5ABA-4DE1-8A22-D6EF36E42DB6}" dt="2023-06-16T15:01:17.460" v="3402" actId="1076"/>
          <ac:picMkLst>
            <pc:docMk/>
            <pc:sldMk cId="1174193453" sldId="336"/>
            <ac:picMk id="4" creationId="{89C0E49C-F6C5-D37A-CD13-0B1534DBAF7C}"/>
          </ac:picMkLst>
        </pc:picChg>
        <pc:picChg chg="mod">
          <ac:chgData name="s2195613@siswa365.um.edu.my" userId="b9695640-e78e-480f-ae62-4397a48b8369" providerId="ADAL" clId="{B2331F19-5ABA-4DE1-8A22-D6EF36E42DB6}" dt="2023-06-16T15:01:17.460" v="3402" actId="1076"/>
          <ac:picMkLst>
            <pc:docMk/>
            <pc:sldMk cId="1174193453" sldId="336"/>
            <ac:picMk id="5" creationId="{B5519D31-1AB4-9E60-ED97-95A988F1597B}"/>
          </ac:picMkLst>
        </pc:picChg>
      </pc:sldChg>
      <pc:sldChg chg="addSp delSp modSp mod">
        <pc:chgData name="s2195613@siswa365.um.edu.my" userId="b9695640-e78e-480f-ae62-4397a48b8369" providerId="ADAL" clId="{B2331F19-5ABA-4DE1-8A22-D6EF36E42DB6}" dt="2023-06-16T15:01:25.311" v="3403" actId="20577"/>
        <pc:sldMkLst>
          <pc:docMk/>
          <pc:sldMk cId="3564747206" sldId="337"/>
        </pc:sldMkLst>
        <pc:spChg chg="mod">
          <ac:chgData name="s2195613@siswa365.um.edu.my" userId="b9695640-e78e-480f-ae62-4397a48b8369" providerId="ADAL" clId="{B2331F19-5ABA-4DE1-8A22-D6EF36E42DB6}" dt="2023-06-16T15:01:25.311" v="3403" actId="20577"/>
          <ac:spMkLst>
            <pc:docMk/>
            <pc:sldMk cId="3564747206" sldId="337"/>
            <ac:spMk id="5" creationId="{D9D8A1F7-767E-3CFE-6708-387C8E6B9A5C}"/>
          </ac:spMkLst>
        </pc:spChg>
        <pc:spChg chg="add del">
          <ac:chgData name="s2195613@siswa365.um.edu.my" userId="b9695640-e78e-480f-ae62-4397a48b8369" providerId="ADAL" clId="{B2331F19-5ABA-4DE1-8A22-D6EF36E42DB6}" dt="2023-06-16T14:17:56.356" v="2664" actId="22"/>
          <ac:spMkLst>
            <pc:docMk/>
            <pc:sldMk cId="3564747206" sldId="337"/>
            <ac:spMk id="6" creationId="{4996BF09-F239-D7DD-57A5-310CADFB4329}"/>
          </ac:spMkLst>
        </pc:spChg>
        <pc:picChg chg="add del mod">
          <ac:chgData name="s2195613@siswa365.um.edu.my" userId="b9695640-e78e-480f-ae62-4397a48b8369" providerId="ADAL" clId="{B2331F19-5ABA-4DE1-8A22-D6EF36E42DB6}" dt="2023-06-16T14:18:03.890" v="2666" actId="1076"/>
          <ac:picMkLst>
            <pc:docMk/>
            <pc:sldMk cId="3564747206" sldId="337"/>
            <ac:picMk id="7" creationId="{7BE566B7-D441-2079-C28B-245F707A3AFE}"/>
          </ac:picMkLst>
        </pc:picChg>
        <pc:picChg chg="mod">
          <ac:chgData name="s2195613@siswa365.um.edu.my" userId="b9695640-e78e-480f-ae62-4397a48b8369" providerId="ADAL" clId="{B2331F19-5ABA-4DE1-8A22-D6EF36E42DB6}" dt="2023-06-16T14:18:17.185" v="2667" actId="1076"/>
          <ac:picMkLst>
            <pc:docMk/>
            <pc:sldMk cId="3564747206" sldId="337"/>
            <ac:picMk id="9" creationId="{31051C13-7F27-1108-84D5-EB2E1565231E}"/>
          </ac:picMkLst>
        </pc:picChg>
      </pc:sldChg>
      <pc:sldChg chg="addSp delSp modSp mod modNotesTx">
        <pc:chgData name="s2195613@siswa365.um.edu.my" userId="b9695640-e78e-480f-ae62-4397a48b8369" providerId="ADAL" clId="{B2331F19-5ABA-4DE1-8A22-D6EF36E42DB6}" dt="2023-06-16T14:19:42.334" v="2669" actId="1582"/>
        <pc:sldMkLst>
          <pc:docMk/>
          <pc:sldMk cId="3257372970" sldId="338"/>
        </pc:sldMkLst>
        <pc:spChg chg="add mod">
          <ac:chgData name="s2195613@siswa365.um.edu.my" userId="b9695640-e78e-480f-ae62-4397a48b8369" providerId="ADAL" clId="{B2331F19-5ABA-4DE1-8A22-D6EF36E42DB6}" dt="2023-06-16T13:54:44.361" v="2402" actId="20577"/>
          <ac:spMkLst>
            <pc:docMk/>
            <pc:sldMk cId="3257372970" sldId="338"/>
            <ac:spMk id="10" creationId="{31AB7CEE-A99A-D130-0589-BE43BC5A1E43}"/>
          </ac:spMkLst>
        </pc:spChg>
        <pc:grpChg chg="add del mod">
          <ac:chgData name="s2195613@siswa365.um.edu.my" userId="b9695640-e78e-480f-ae62-4397a48b8369" providerId="ADAL" clId="{B2331F19-5ABA-4DE1-8A22-D6EF36E42DB6}" dt="2023-06-16T14:19:36.177" v="2668" actId="165"/>
          <ac:grpSpMkLst>
            <pc:docMk/>
            <pc:sldMk cId="3257372970" sldId="338"/>
            <ac:grpSpMk id="9" creationId="{1E41A016-C698-9E54-44E0-3F6891E336C2}"/>
          </ac:grpSpMkLst>
        </pc:grpChg>
        <pc:picChg chg="del mod">
          <ac:chgData name="s2195613@siswa365.um.edu.my" userId="b9695640-e78e-480f-ae62-4397a48b8369" providerId="ADAL" clId="{B2331F19-5ABA-4DE1-8A22-D6EF36E42DB6}" dt="2023-06-16T13:27:28.288" v="2138" actId="478"/>
          <ac:picMkLst>
            <pc:docMk/>
            <pc:sldMk cId="3257372970" sldId="338"/>
            <ac:picMk id="2" creationId="{2501C62C-5A4D-C7C3-8BF6-50117FC9A4EA}"/>
          </ac:picMkLst>
        </pc:picChg>
        <pc:picChg chg="add mod topLvl">
          <ac:chgData name="s2195613@siswa365.um.edu.my" userId="b9695640-e78e-480f-ae62-4397a48b8369" providerId="ADAL" clId="{B2331F19-5ABA-4DE1-8A22-D6EF36E42DB6}" dt="2023-06-16T14:19:42.334" v="2669" actId="1582"/>
          <ac:picMkLst>
            <pc:docMk/>
            <pc:sldMk cId="3257372970" sldId="338"/>
            <ac:picMk id="4" creationId="{C40986EE-3265-B942-5C1D-9A7D72FBAA11}"/>
          </ac:picMkLst>
        </pc:picChg>
        <pc:picChg chg="add mod topLvl">
          <ac:chgData name="s2195613@siswa365.um.edu.my" userId="b9695640-e78e-480f-ae62-4397a48b8369" providerId="ADAL" clId="{B2331F19-5ABA-4DE1-8A22-D6EF36E42DB6}" dt="2023-06-16T14:19:42.334" v="2669" actId="1582"/>
          <ac:picMkLst>
            <pc:docMk/>
            <pc:sldMk cId="3257372970" sldId="338"/>
            <ac:picMk id="6" creationId="{F162AC5E-1605-7CB9-6E78-0FB48215F7B4}"/>
          </ac:picMkLst>
        </pc:picChg>
        <pc:picChg chg="add mod topLvl">
          <ac:chgData name="s2195613@siswa365.um.edu.my" userId="b9695640-e78e-480f-ae62-4397a48b8369" providerId="ADAL" clId="{B2331F19-5ABA-4DE1-8A22-D6EF36E42DB6}" dt="2023-06-16T14:19:42.334" v="2669" actId="1582"/>
          <ac:picMkLst>
            <pc:docMk/>
            <pc:sldMk cId="3257372970" sldId="338"/>
            <ac:picMk id="8" creationId="{2190B39D-D240-5D67-1D60-91FF3A35DA98}"/>
          </ac:picMkLst>
        </pc:picChg>
      </pc:sldChg>
      <pc:sldChg chg="addSp delSp modSp mod">
        <pc:chgData name="s2195613@siswa365.um.edu.my" userId="b9695640-e78e-480f-ae62-4397a48b8369" providerId="ADAL" clId="{B2331F19-5ABA-4DE1-8A22-D6EF36E42DB6}" dt="2023-06-16T14:04:17.838" v="2440" actId="14100"/>
        <pc:sldMkLst>
          <pc:docMk/>
          <pc:sldMk cId="2242609332" sldId="339"/>
        </pc:sldMkLst>
        <pc:graphicFrameChg chg="add mod modGraphic">
          <ac:chgData name="s2195613@siswa365.um.edu.my" userId="b9695640-e78e-480f-ae62-4397a48b8369" providerId="ADAL" clId="{B2331F19-5ABA-4DE1-8A22-D6EF36E42DB6}" dt="2023-06-16T13:43:06.577" v="2191" actId="1076"/>
          <ac:graphicFrameMkLst>
            <pc:docMk/>
            <pc:sldMk cId="2242609332" sldId="339"/>
            <ac:graphicFrameMk id="2" creationId="{461E456D-7479-506B-2587-33195738B8B1}"/>
          </ac:graphicFrameMkLst>
        </pc:graphicFrameChg>
        <pc:graphicFrameChg chg="add mod modGraphic">
          <ac:chgData name="s2195613@siswa365.um.edu.my" userId="b9695640-e78e-480f-ae62-4397a48b8369" providerId="ADAL" clId="{B2331F19-5ABA-4DE1-8A22-D6EF36E42DB6}" dt="2023-06-16T14:04:17.838" v="2440" actId="14100"/>
          <ac:graphicFrameMkLst>
            <pc:docMk/>
            <pc:sldMk cId="2242609332" sldId="339"/>
            <ac:graphicFrameMk id="4" creationId="{8C721D38-2D5E-2077-A7A6-EB9D0F699AC5}"/>
          </ac:graphicFrameMkLst>
        </pc:graphicFrameChg>
        <pc:picChg chg="del">
          <ac:chgData name="s2195613@siswa365.um.edu.my" userId="b9695640-e78e-480f-ae62-4397a48b8369" providerId="ADAL" clId="{B2331F19-5ABA-4DE1-8A22-D6EF36E42DB6}" dt="2023-06-16T13:41:07.136" v="2169" actId="478"/>
          <ac:picMkLst>
            <pc:docMk/>
            <pc:sldMk cId="2242609332" sldId="339"/>
            <ac:picMk id="5" creationId="{68D230DC-902E-60BD-8D42-F066CB9BA78C}"/>
          </ac:picMkLst>
        </pc:picChg>
        <pc:picChg chg="del">
          <ac:chgData name="s2195613@siswa365.um.edu.my" userId="b9695640-e78e-480f-ae62-4397a48b8369" providerId="ADAL" clId="{B2331F19-5ABA-4DE1-8A22-D6EF36E42DB6}" dt="2023-06-16T13:44:49.978" v="2192" actId="478"/>
          <ac:picMkLst>
            <pc:docMk/>
            <pc:sldMk cId="2242609332" sldId="339"/>
            <ac:picMk id="3074" creationId="{2DA49130-DDED-0850-6932-EC77DBC903E1}"/>
          </ac:picMkLst>
        </pc:picChg>
      </pc:sldChg>
      <pc:sldChg chg="modSp mod">
        <pc:chgData name="s2195613@siswa365.um.edu.my" userId="b9695640-e78e-480f-ae62-4397a48b8369" providerId="ADAL" clId="{B2331F19-5ABA-4DE1-8A22-D6EF36E42DB6}" dt="2023-06-16T13:59:57.808" v="2422" actId="13219"/>
        <pc:sldMkLst>
          <pc:docMk/>
          <pc:sldMk cId="3307118184" sldId="340"/>
        </pc:sldMkLst>
        <pc:graphicFrameChg chg="modGraphic">
          <ac:chgData name="s2195613@siswa365.um.edu.my" userId="b9695640-e78e-480f-ae62-4397a48b8369" providerId="ADAL" clId="{B2331F19-5ABA-4DE1-8A22-D6EF36E42DB6}" dt="2023-06-16T13:59:57.808" v="2422" actId="13219"/>
          <ac:graphicFrameMkLst>
            <pc:docMk/>
            <pc:sldMk cId="3307118184" sldId="340"/>
            <ac:graphicFrameMk id="3" creationId="{D99DB3BD-FA32-DC17-18B1-13BFBE365F86}"/>
          </ac:graphicFrameMkLst>
        </pc:graphicFrameChg>
      </pc:sldChg>
      <pc:sldChg chg="modSp mod">
        <pc:chgData name="s2195613@siswa365.um.edu.my" userId="b9695640-e78e-480f-ae62-4397a48b8369" providerId="ADAL" clId="{B2331F19-5ABA-4DE1-8A22-D6EF36E42DB6}" dt="2023-06-16T14:00:27.395" v="2424" actId="207"/>
        <pc:sldMkLst>
          <pc:docMk/>
          <pc:sldMk cId="2008666965" sldId="342"/>
        </pc:sldMkLst>
        <pc:graphicFrameChg chg="mod modGraphic">
          <ac:chgData name="s2195613@siswa365.um.edu.my" userId="b9695640-e78e-480f-ae62-4397a48b8369" providerId="ADAL" clId="{B2331F19-5ABA-4DE1-8A22-D6EF36E42DB6}" dt="2023-06-16T14:00:27.395" v="2424" actId="207"/>
          <ac:graphicFrameMkLst>
            <pc:docMk/>
            <pc:sldMk cId="2008666965" sldId="342"/>
            <ac:graphicFrameMk id="2" creationId="{DC86F71F-F5B2-3864-EB1C-71D8E3BAD97D}"/>
          </ac:graphicFrameMkLst>
        </pc:graphicFrameChg>
      </pc:sldChg>
      <pc:sldChg chg="modSp mod">
        <pc:chgData name="s2195613@siswa365.um.edu.my" userId="b9695640-e78e-480f-ae62-4397a48b8369" providerId="ADAL" clId="{B2331F19-5ABA-4DE1-8A22-D6EF36E42DB6}" dt="2023-06-16T14:38:31.468" v="2935" actId="20577"/>
        <pc:sldMkLst>
          <pc:docMk/>
          <pc:sldMk cId="2369533923" sldId="345"/>
        </pc:sldMkLst>
        <pc:spChg chg="mod">
          <ac:chgData name="s2195613@siswa365.um.edu.my" userId="b9695640-e78e-480f-ae62-4397a48b8369" providerId="ADAL" clId="{B2331F19-5ABA-4DE1-8A22-D6EF36E42DB6}" dt="2023-06-16T14:38:31.468" v="2935" actId="20577"/>
          <ac:spMkLst>
            <pc:docMk/>
            <pc:sldMk cId="2369533923" sldId="345"/>
            <ac:spMk id="864" creationId="{00000000-0000-0000-0000-000000000000}"/>
          </ac:spMkLst>
        </pc:spChg>
      </pc:sldChg>
      <pc:sldChg chg="addSp delSp modSp mod">
        <pc:chgData name="s2195613@siswa365.um.edu.my" userId="b9695640-e78e-480f-ae62-4397a48b8369" providerId="ADAL" clId="{B2331F19-5ABA-4DE1-8A22-D6EF36E42DB6}" dt="2023-06-16T14:39:27.088" v="2940" actId="255"/>
        <pc:sldMkLst>
          <pc:docMk/>
          <pc:sldMk cId="3883916719" sldId="348"/>
        </pc:sldMkLst>
        <pc:spChg chg="mod">
          <ac:chgData name="s2195613@siswa365.um.edu.my" userId="b9695640-e78e-480f-ae62-4397a48b8369" providerId="ADAL" clId="{B2331F19-5ABA-4DE1-8A22-D6EF36E42DB6}" dt="2023-06-16T14:39:27.088" v="2940" actId="255"/>
          <ac:spMkLst>
            <pc:docMk/>
            <pc:sldMk cId="3883916719" sldId="348"/>
            <ac:spMk id="3" creationId="{5C4C44CB-3A03-19D2-461E-15706DE5E43D}"/>
          </ac:spMkLst>
        </pc:spChg>
        <pc:spChg chg="add del mod">
          <ac:chgData name="s2195613@siswa365.um.edu.my" userId="b9695640-e78e-480f-ae62-4397a48b8369" providerId="ADAL" clId="{B2331F19-5ABA-4DE1-8A22-D6EF36E42DB6}" dt="2023-06-16T14:03:31.518" v="2436" actId="478"/>
          <ac:spMkLst>
            <pc:docMk/>
            <pc:sldMk cId="3883916719" sldId="348"/>
            <ac:spMk id="4" creationId="{FEDF9C6D-C16E-31D2-CF9D-D1921FED7032}"/>
          </ac:spMkLst>
        </pc:spChg>
        <pc:spChg chg="add mod">
          <ac:chgData name="s2195613@siswa365.um.edu.my" userId="b9695640-e78e-480f-ae62-4397a48b8369" providerId="ADAL" clId="{B2331F19-5ABA-4DE1-8A22-D6EF36E42DB6}" dt="2023-06-16T14:03:32.652" v="2437"/>
          <ac:spMkLst>
            <pc:docMk/>
            <pc:sldMk cId="3883916719" sldId="348"/>
            <ac:spMk id="5" creationId="{D18F73FC-2210-338F-EEDC-FED6220CC25C}"/>
          </ac:spMkLst>
        </pc:spChg>
        <pc:spChg chg="del">
          <ac:chgData name="s2195613@siswa365.um.edu.my" userId="b9695640-e78e-480f-ae62-4397a48b8369" providerId="ADAL" clId="{B2331F19-5ABA-4DE1-8A22-D6EF36E42DB6}" dt="2023-06-16T14:03:27.674" v="2435" actId="478"/>
          <ac:spMkLst>
            <pc:docMk/>
            <pc:sldMk cId="3883916719" sldId="348"/>
            <ac:spMk id="502" creationId="{00000000-0000-0000-0000-000000000000}"/>
          </ac:spMkLst>
        </pc:spChg>
      </pc:sldChg>
      <pc:sldChg chg="addSp modSp del mod">
        <pc:chgData name="s2195613@siswa365.um.edu.my" userId="b9695640-e78e-480f-ae62-4397a48b8369" providerId="ADAL" clId="{B2331F19-5ABA-4DE1-8A22-D6EF36E42DB6}" dt="2023-06-16T14:56:42.803" v="3331" actId="2696"/>
        <pc:sldMkLst>
          <pc:docMk/>
          <pc:sldMk cId="3278465159" sldId="349"/>
        </pc:sldMkLst>
        <pc:spChg chg="add mod">
          <ac:chgData name="s2195613@siswa365.um.edu.my" userId="b9695640-e78e-480f-ae62-4397a48b8369" providerId="ADAL" clId="{B2331F19-5ABA-4DE1-8A22-D6EF36E42DB6}" dt="2023-06-16T14:16:18.255" v="2648" actId="20577"/>
          <ac:spMkLst>
            <pc:docMk/>
            <pc:sldMk cId="3278465159" sldId="349"/>
            <ac:spMk id="3" creationId="{6180E02B-65D1-B662-1F0A-150F1A423348}"/>
          </ac:spMkLst>
        </pc:spChg>
        <pc:spChg chg="mod">
          <ac:chgData name="s2195613@siswa365.um.edu.my" userId="b9695640-e78e-480f-ae62-4397a48b8369" providerId="ADAL" clId="{B2331F19-5ABA-4DE1-8A22-D6EF36E42DB6}" dt="2023-06-16T14:23:22.998" v="2696" actId="14100"/>
          <ac:spMkLst>
            <pc:docMk/>
            <pc:sldMk cId="3278465159" sldId="349"/>
            <ac:spMk id="5" creationId="{037EB4D6-DB79-7D8D-9F56-91B12422E273}"/>
          </ac:spMkLst>
        </pc:spChg>
      </pc:sldChg>
      <pc:sldChg chg="addSp delSp modSp add mod">
        <pc:chgData name="s2195613@siswa365.um.edu.my" userId="b9695640-e78e-480f-ae62-4397a48b8369" providerId="ADAL" clId="{B2331F19-5ABA-4DE1-8A22-D6EF36E42DB6}" dt="2023-06-16T14:58:24.940" v="3335" actId="113"/>
        <pc:sldMkLst>
          <pc:docMk/>
          <pc:sldMk cId="1868801352" sldId="350"/>
        </pc:sldMkLst>
        <pc:spChg chg="mod">
          <ac:chgData name="s2195613@siswa365.um.edu.my" userId="b9695640-e78e-480f-ae62-4397a48b8369" providerId="ADAL" clId="{B2331F19-5ABA-4DE1-8A22-D6EF36E42DB6}" dt="2023-06-16T14:58:24.940" v="3335" actId="113"/>
          <ac:spMkLst>
            <pc:docMk/>
            <pc:sldMk cId="1868801352" sldId="350"/>
            <ac:spMk id="2" creationId="{9CF5A08A-7B6F-4B67-683E-6741A0064A3F}"/>
          </ac:spMkLst>
        </pc:spChg>
        <pc:spChg chg="mod">
          <ac:chgData name="s2195613@siswa365.um.edu.my" userId="b9695640-e78e-480f-ae62-4397a48b8369" providerId="ADAL" clId="{B2331F19-5ABA-4DE1-8A22-D6EF36E42DB6}" dt="2023-06-16T14:25:50.610" v="2796" actId="1076"/>
          <ac:spMkLst>
            <pc:docMk/>
            <pc:sldMk cId="1868801352" sldId="350"/>
            <ac:spMk id="7" creationId="{4AA849C8-2244-DEBE-443B-92BEF88C5ED5}"/>
          </ac:spMkLst>
        </pc:spChg>
        <pc:graphicFrameChg chg="add mod modGraphic">
          <ac:chgData name="s2195613@siswa365.um.edu.my" userId="b9695640-e78e-480f-ae62-4397a48b8369" providerId="ADAL" clId="{B2331F19-5ABA-4DE1-8A22-D6EF36E42DB6}" dt="2023-06-16T14:56:01.816" v="3327" actId="2062"/>
          <ac:graphicFrameMkLst>
            <pc:docMk/>
            <pc:sldMk cId="1868801352" sldId="350"/>
            <ac:graphicFrameMk id="3" creationId="{FFF8469C-2CC0-AD73-5C25-F13C21247995}"/>
          </ac:graphicFrameMkLst>
        </pc:graphicFrameChg>
        <pc:graphicFrameChg chg="del modGraphic">
          <ac:chgData name="s2195613@siswa365.um.edu.my" userId="b9695640-e78e-480f-ae62-4397a48b8369" providerId="ADAL" clId="{B2331F19-5ABA-4DE1-8A22-D6EF36E42DB6}" dt="2023-06-16T14:25:00.286" v="2702" actId="478"/>
          <ac:graphicFrameMkLst>
            <pc:docMk/>
            <pc:sldMk cId="1868801352" sldId="350"/>
            <ac:graphicFrameMk id="5" creationId="{976910B4-1711-A275-7A00-DB79FB55B343}"/>
          </ac:graphicFrameMkLst>
        </pc:graphicFrameChg>
        <pc:graphicFrameChg chg="del">
          <ac:chgData name="s2195613@siswa365.um.edu.my" userId="b9695640-e78e-480f-ae62-4397a48b8369" providerId="ADAL" clId="{B2331F19-5ABA-4DE1-8A22-D6EF36E42DB6}" dt="2023-06-16T14:24:48.841" v="2699" actId="478"/>
          <ac:graphicFrameMkLst>
            <pc:docMk/>
            <pc:sldMk cId="1868801352" sldId="350"/>
            <ac:graphicFrameMk id="8" creationId="{4708E7BA-5528-1DED-80BF-0E95F522CC45}"/>
          </ac:graphicFrameMkLst>
        </pc:graphicFrameChg>
      </pc:sldChg>
      <pc:sldChg chg="delSp modSp mod">
        <pc:chgData name="s2195613@siswa365.um.edu.my" userId="b9695640-e78e-480f-ae62-4397a48b8369" providerId="ADAL" clId="{B2331F19-5ABA-4DE1-8A22-D6EF36E42DB6}" dt="2023-06-16T14:57:12.024" v="3333" actId="14734"/>
        <pc:sldMkLst>
          <pc:docMk/>
          <pc:sldMk cId="516683537" sldId="351"/>
        </pc:sldMkLst>
        <pc:spChg chg="del">
          <ac:chgData name="s2195613@siswa365.um.edu.my" userId="b9695640-e78e-480f-ae62-4397a48b8369" providerId="ADAL" clId="{B2331F19-5ABA-4DE1-8A22-D6EF36E42DB6}" dt="2023-06-16T14:48:46.294" v="3192" actId="478"/>
          <ac:spMkLst>
            <pc:docMk/>
            <pc:sldMk cId="516683537" sldId="351"/>
            <ac:spMk id="3" creationId="{6180E02B-65D1-B662-1F0A-150F1A423348}"/>
          </ac:spMkLst>
        </pc:spChg>
        <pc:spChg chg="mod">
          <ac:chgData name="s2195613@siswa365.um.edu.my" userId="b9695640-e78e-480f-ae62-4397a48b8369" providerId="ADAL" clId="{B2331F19-5ABA-4DE1-8A22-D6EF36E42DB6}" dt="2023-06-16T14:48:41.360" v="3191" actId="14100"/>
          <ac:spMkLst>
            <pc:docMk/>
            <pc:sldMk cId="516683537" sldId="351"/>
            <ac:spMk id="5" creationId="{037EB4D6-DB79-7D8D-9F56-91B12422E273}"/>
          </ac:spMkLst>
        </pc:spChg>
        <pc:graphicFrameChg chg="mod modGraphic">
          <ac:chgData name="s2195613@siswa365.um.edu.my" userId="b9695640-e78e-480f-ae62-4397a48b8369" providerId="ADAL" clId="{B2331F19-5ABA-4DE1-8A22-D6EF36E42DB6}" dt="2023-06-16T14:57:12.024" v="3333" actId="14734"/>
          <ac:graphicFrameMkLst>
            <pc:docMk/>
            <pc:sldMk cId="516683537" sldId="351"/>
            <ac:graphicFrameMk id="6" creationId="{E2223601-1D4B-86EB-5F4F-0747CDC9FC7B}"/>
          </ac:graphicFrameMkLst>
        </pc:graphicFrameChg>
      </pc:sldChg>
    </pc:docChg>
  </pc:docChgLst>
  <pc:docChgLst>
    <pc:chgData name="Lim Yu Xuan" userId="2de42ec7-c2af-45ec-a279-e70e016564a3" providerId="ADAL" clId="{6E299296-9EE2-4BA2-9801-9C71398A26E0}"/>
    <pc:docChg chg="undo custSel addSld delSld modSld">
      <pc:chgData name="Lim Yu Xuan" userId="2de42ec7-c2af-45ec-a279-e70e016564a3" providerId="ADAL" clId="{6E299296-9EE2-4BA2-9801-9C71398A26E0}" dt="2023-06-16T14:52:54.699" v="314" actId="20577"/>
      <pc:docMkLst>
        <pc:docMk/>
      </pc:docMkLst>
      <pc:sldChg chg="modSp mod">
        <pc:chgData name="Lim Yu Xuan" userId="2de42ec7-c2af-45ec-a279-e70e016564a3" providerId="ADAL" clId="{6E299296-9EE2-4BA2-9801-9C71398A26E0}" dt="2023-06-16T14:30:57.583" v="103" actId="255"/>
        <pc:sldMkLst>
          <pc:docMk/>
          <pc:sldMk cId="0" sldId="259"/>
        </pc:sldMkLst>
        <pc:spChg chg="mod">
          <ac:chgData name="Lim Yu Xuan" userId="2de42ec7-c2af-45ec-a279-e70e016564a3" providerId="ADAL" clId="{6E299296-9EE2-4BA2-9801-9C71398A26E0}" dt="2023-06-16T14:30:57.583" v="103" actId="255"/>
          <ac:spMkLst>
            <pc:docMk/>
            <pc:sldMk cId="0" sldId="259"/>
            <ac:spMk id="7" creationId="{693360B1-96CD-9AF5-7011-A7032A39014A}"/>
          </ac:spMkLst>
        </pc:spChg>
      </pc:sldChg>
      <pc:sldChg chg="modSp mod">
        <pc:chgData name="Lim Yu Xuan" userId="2de42ec7-c2af-45ec-a279-e70e016564a3" providerId="ADAL" clId="{6E299296-9EE2-4BA2-9801-9C71398A26E0}" dt="2023-06-16T14:31:02.996" v="104" actId="255"/>
        <pc:sldMkLst>
          <pc:docMk/>
          <pc:sldMk cId="0" sldId="261"/>
        </pc:sldMkLst>
        <pc:spChg chg="mod">
          <ac:chgData name="Lim Yu Xuan" userId="2de42ec7-c2af-45ec-a279-e70e016564a3" providerId="ADAL" clId="{6E299296-9EE2-4BA2-9801-9C71398A26E0}" dt="2023-06-16T14:31:02.996" v="104" actId="255"/>
          <ac:spMkLst>
            <pc:docMk/>
            <pc:sldMk cId="0" sldId="261"/>
            <ac:spMk id="487" creationId="{00000000-0000-0000-0000-000000000000}"/>
          </ac:spMkLst>
        </pc:spChg>
      </pc:sldChg>
      <pc:sldChg chg="modSp mod">
        <pc:chgData name="Lim Yu Xuan" userId="2de42ec7-c2af-45ec-a279-e70e016564a3" providerId="ADAL" clId="{6E299296-9EE2-4BA2-9801-9C71398A26E0}" dt="2023-06-16T14:32:04.408" v="117" actId="403"/>
        <pc:sldMkLst>
          <pc:docMk/>
          <pc:sldMk cId="0" sldId="265"/>
        </pc:sldMkLst>
        <pc:spChg chg="mod">
          <ac:chgData name="Lim Yu Xuan" userId="2de42ec7-c2af-45ec-a279-e70e016564a3" providerId="ADAL" clId="{6E299296-9EE2-4BA2-9801-9C71398A26E0}" dt="2023-06-16T14:32:04.408" v="117" actId="403"/>
          <ac:spMkLst>
            <pc:docMk/>
            <pc:sldMk cId="0" sldId="265"/>
            <ac:spMk id="570" creationId="{00000000-0000-0000-0000-000000000000}"/>
          </ac:spMkLst>
        </pc:spChg>
      </pc:sldChg>
      <pc:sldChg chg="modSp mod">
        <pc:chgData name="Lim Yu Xuan" userId="2de42ec7-c2af-45ec-a279-e70e016564a3" providerId="ADAL" clId="{6E299296-9EE2-4BA2-9801-9C71398A26E0}" dt="2023-06-16T14:31:10.437" v="105" actId="255"/>
        <pc:sldMkLst>
          <pc:docMk/>
          <pc:sldMk cId="2503120652" sldId="318"/>
        </pc:sldMkLst>
        <pc:spChg chg="mod">
          <ac:chgData name="Lim Yu Xuan" userId="2de42ec7-c2af-45ec-a279-e70e016564a3" providerId="ADAL" clId="{6E299296-9EE2-4BA2-9801-9C71398A26E0}" dt="2023-06-16T14:31:10.437" v="105" actId="255"/>
          <ac:spMkLst>
            <pc:docMk/>
            <pc:sldMk cId="2503120652" sldId="318"/>
            <ac:spMk id="2" creationId="{9CF5A08A-7B6F-4B67-683E-6741A0064A3F}"/>
          </ac:spMkLst>
        </pc:spChg>
      </pc:sldChg>
      <pc:sldChg chg="modSp mod">
        <pc:chgData name="Lim Yu Xuan" userId="2de42ec7-c2af-45ec-a279-e70e016564a3" providerId="ADAL" clId="{6E299296-9EE2-4BA2-9801-9C71398A26E0}" dt="2023-06-16T14:31:22.132" v="107" actId="255"/>
        <pc:sldMkLst>
          <pc:docMk/>
          <pc:sldMk cId="3296125621" sldId="319"/>
        </pc:sldMkLst>
        <pc:spChg chg="mod">
          <ac:chgData name="Lim Yu Xuan" userId="2de42ec7-c2af-45ec-a279-e70e016564a3" providerId="ADAL" clId="{6E299296-9EE2-4BA2-9801-9C71398A26E0}" dt="2023-06-16T14:31:22.132" v="107" actId="255"/>
          <ac:spMkLst>
            <pc:docMk/>
            <pc:sldMk cId="3296125621" sldId="319"/>
            <ac:spMk id="2" creationId="{9A8B8D74-FD4E-E4E6-CC4C-9A1A2F9F147D}"/>
          </ac:spMkLst>
        </pc:spChg>
      </pc:sldChg>
      <pc:sldChg chg="addSp delSp modSp del mod">
        <pc:chgData name="Lim Yu Xuan" userId="2de42ec7-c2af-45ec-a279-e70e016564a3" providerId="ADAL" clId="{6E299296-9EE2-4BA2-9801-9C71398A26E0}" dt="2023-06-16T14:11:45.996" v="89" actId="47"/>
        <pc:sldMkLst>
          <pc:docMk/>
          <pc:sldMk cId="1787871886" sldId="320"/>
        </pc:sldMkLst>
        <pc:spChg chg="add mod">
          <ac:chgData name="Lim Yu Xuan" userId="2de42ec7-c2af-45ec-a279-e70e016564a3" providerId="ADAL" clId="{6E299296-9EE2-4BA2-9801-9C71398A26E0}" dt="2023-06-16T14:09:58.205" v="69"/>
          <ac:spMkLst>
            <pc:docMk/>
            <pc:sldMk cId="1787871886" sldId="320"/>
            <ac:spMk id="4" creationId="{AE1B23C8-B095-CB45-2E10-A1D0E64F9F70}"/>
          </ac:spMkLst>
        </pc:spChg>
        <pc:graphicFrameChg chg="add del mod">
          <ac:chgData name="Lim Yu Xuan" userId="2de42ec7-c2af-45ec-a279-e70e016564a3" providerId="ADAL" clId="{6E299296-9EE2-4BA2-9801-9C71398A26E0}" dt="2023-06-16T14:10:06.213" v="71" actId="478"/>
          <ac:graphicFrameMkLst>
            <pc:docMk/>
            <pc:sldMk cId="1787871886" sldId="320"/>
            <ac:graphicFrameMk id="2" creationId="{5937BDD2-D163-885E-FBF6-AEF98999AFC7}"/>
          </ac:graphicFrameMkLst>
        </pc:graphicFrameChg>
        <pc:graphicFrameChg chg="add del mod">
          <ac:chgData name="Lim Yu Xuan" userId="2de42ec7-c2af-45ec-a279-e70e016564a3" providerId="ADAL" clId="{6E299296-9EE2-4BA2-9801-9C71398A26E0}" dt="2023-06-16T14:10:04.774" v="70" actId="478"/>
          <ac:graphicFrameMkLst>
            <pc:docMk/>
            <pc:sldMk cId="1787871886" sldId="320"/>
            <ac:graphicFrameMk id="3" creationId="{B4471B1C-5193-B2AB-FF9E-0DE6C363E261}"/>
          </ac:graphicFrameMkLst>
        </pc:graphicFrameChg>
      </pc:sldChg>
      <pc:sldChg chg="modSp mod">
        <pc:chgData name="Lim Yu Xuan" userId="2de42ec7-c2af-45ec-a279-e70e016564a3" providerId="ADAL" clId="{6E299296-9EE2-4BA2-9801-9C71398A26E0}" dt="2023-06-16T14:31:39.733" v="110" actId="242"/>
        <pc:sldMkLst>
          <pc:docMk/>
          <pc:sldMk cId="3154766820" sldId="334"/>
        </pc:sldMkLst>
        <pc:spChg chg="mod">
          <ac:chgData name="Lim Yu Xuan" userId="2de42ec7-c2af-45ec-a279-e70e016564a3" providerId="ADAL" clId="{6E299296-9EE2-4BA2-9801-9C71398A26E0}" dt="2023-06-16T14:31:39.733" v="110" actId="242"/>
          <ac:spMkLst>
            <pc:docMk/>
            <pc:sldMk cId="3154766820" sldId="334"/>
            <ac:spMk id="6" creationId="{8FA40E32-B794-621D-9D0E-C3104643840B}"/>
          </ac:spMkLst>
        </pc:spChg>
      </pc:sldChg>
      <pc:sldChg chg="modSp mod">
        <pc:chgData name="Lim Yu Xuan" userId="2de42ec7-c2af-45ec-a279-e70e016564a3" providerId="ADAL" clId="{6E299296-9EE2-4BA2-9801-9C71398A26E0}" dt="2023-06-16T14:23:04.623" v="102" actId="14100"/>
        <pc:sldMkLst>
          <pc:docMk/>
          <pc:sldMk cId="1174193453" sldId="336"/>
        </pc:sldMkLst>
        <pc:picChg chg="mod">
          <ac:chgData name="Lim Yu Xuan" userId="2de42ec7-c2af-45ec-a279-e70e016564a3" providerId="ADAL" clId="{6E299296-9EE2-4BA2-9801-9C71398A26E0}" dt="2023-06-16T14:23:04.623" v="102" actId="14100"/>
          <ac:picMkLst>
            <pc:docMk/>
            <pc:sldMk cId="1174193453" sldId="336"/>
            <ac:picMk id="4" creationId="{89C0E49C-F6C5-D37A-CD13-0B1534DBAF7C}"/>
          </ac:picMkLst>
        </pc:picChg>
      </pc:sldChg>
      <pc:sldChg chg="modSp mod">
        <pc:chgData name="Lim Yu Xuan" userId="2de42ec7-c2af-45ec-a279-e70e016564a3" providerId="ADAL" clId="{6E299296-9EE2-4BA2-9801-9C71398A26E0}" dt="2023-06-16T14:33:38.208" v="124" actId="113"/>
        <pc:sldMkLst>
          <pc:docMk/>
          <pc:sldMk cId="3564747206" sldId="337"/>
        </pc:sldMkLst>
        <pc:spChg chg="mod">
          <ac:chgData name="Lim Yu Xuan" userId="2de42ec7-c2af-45ec-a279-e70e016564a3" providerId="ADAL" clId="{6E299296-9EE2-4BA2-9801-9C71398A26E0}" dt="2023-06-16T14:33:38.208" v="124" actId="113"/>
          <ac:spMkLst>
            <pc:docMk/>
            <pc:sldMk cId="3564747206" sldId="337"/>
            <ac:spMk id="5" creationId="{D9D8A1F7-767E-3CFE-6708-387C8E6B9A5C}"/>
          </ac:spMkLst>
        </pc:spChg>
      </pc:sldChg>
      <pc:sldChg chg="modSp mod">
        <pc:chgData name="Lim Yu Xuan" userId="2de42ec7-c2af-45ec-a279-e70e016564a3" providerId="ADAL" clId="{6E299296-9EE2-4BA2-9801-9C71398A26E0}" dt="2023-06-16T14:31:52.517" v="111" actId="255"/>
        <pc:sldMkLst>
          <pc:docMk/>
          <pc:sldMk cId="2242609332" sldId="339"/>
        </pc:sldMkLst>
        <pc:spChg chg="mod">
          <ac:chgData name="Lim Yu Xuan" userId="2de42ec7-c2af-45ec-a279-e70e016564a3" providerId="ADAL" clId="{6E299296-9EE2-4BA2-9801-9C71398A26E0}" dt="2023-06-16T14:31:52.517" v="111" actId="255"/>
          <ac:spMkLst>
            <pc:docMk/>
            <pc:sldMk cId="2242609332" sldId="339"/>
            <ac:spMk id="659" creationId="{00000000-0000-0000-0000-000000000000}"/>
          </ac:spMkLst>
        </pc:spChg>
      </pc:sldChg>
      <pc:sldChg chg="addSp delSp modSp mod">
        <pc:chgData name="Lim Yu Xuan" userId="2de42ec7-c2af-45ec-a279-e70e016564a3" providerId="ADAL" clId="{6E299296-9EE2-4BA2-9801-9C71398A26E0}" dt="2023-06-16T14:02:37.428" v="49" actId="207"/>
        <pc:sldMkLst>
          <pc:docMk/>
          <pc:sldMk cId="3307118184" sldId="340"/>
        </pc:sldMkLst>
        <pc:graphicFrameChg chg="add del mod">
          <ac:chgData name="Lim Yu Xuan" userId="2de42ec7-c2af-45ec-a279-e70e016564a3" providerId="ADAL" clId="{6E299296-9EE2-4BA2-9801-9C71398A26E0}" dt="2023-06-16T13:52:04.288" v="1" actId="478"/>
          <ac:graphicFrameMkLst>
            <pc:docMk/>
            <pc:sldMk cId="3307118184" sldId="340"/>
            <ac:graphicFrameMk id="2" creationId="{FC74D4B4-7E9D-A758-C8A2-36BCE5670209}"/>
          </ac:graphicFrameMkLst>
        </pc:graphicFrameChg>
        <pc:graphicFrameChg chg="add mod modGraphic">
          <ac:chgData name="Lim Yu Xuan" userId="2de42ec7-c2af-45ec-a279-e70e016564a3" providerId="ADAL" clId="{6E299296-9EE2-4BA2-9801-9C71398A26E0}" dt="2023-06-16T14:02:37.428" v="49" actId="207"/>
          <ac:graphicFrameMkLst>
            <pc:docMk/>
            <pc:sldMk cId="3307118184" sldId="340"/>
            <ac:graphicFrameMk id="3" creationId="{D99DB3BD-FA32-DC17-18B1-13BFBE365F86}"/>
          </ac:graphicFrameMkLst>
        </pc:graphicFrameChg>
      </pc:sldChg>
      <pc:sldChg chg="addSp delSp modSp mod">
        <pc:chgData name="Lim Yu Xuan" userId="2de42ec7-c2af-45ec-a279-e70e016564a3" providerId="ADAL" clId="{6E299296-9EE2-4BA2-9801-9C71398A26E0}" dt="2023-06-16T14:07:23.122" v="64" actId="255"/>
        <pc:sldMkLst>
          <pc:docMk/>
          <pc:sldMk cId="2008666965" sldId="342"/>
        </pc:sldMkLst>
        <pc:graphicFrameChg chg="add mod modGraphic">
          <ac:chgData name="Lim Yu Xuan" userId="2de42ec7-c2af-45ec-a279-e70e016564a3" providerId="ADAL" clId="{6E299296-9EE2-4BA2-9801-9C71398A26E0}" dt="2023-06-16T14:07:23.122" v="64" actId="255"/>
          <ac:graphicFrameMkLst>
            <pc:docMk/>
            <pc:sldMk cId="2008666965" sldId="342"/>
            <ac:graphicFrameMk id="2" creationId="{DC86F71F-F5B2-3864-EB1C-71D8E3BAD97D}"/>
          </ac:graphicFrameMkLst>
        </pc:graphicFrameChg>
        <pc:picChg chg="del">
          <ac:chgData name="Lim Yu Xuan" userId="2de42ec7-c2af-45ec-a279-e70e016564a3" providerId="ADAL" clId="{6E299296-9EE2-4BA2-9801-9C71398A26E0}" dt="2023-06-16T13:52:14.554" v="4" actId="478"/>
          <ac:picMkLst>
            <pc:docMk/>
            <pc:sldMk cId="2008666965" sldId="342"/>
            <ac:picMk id="7170" creationId="{FD2514B9-D3CE-50AD-2904-8C00746576EB}"/>
          </ac:picMkLst>
        </pc:picChg>
      </pc:sldChg>
      <pc:sldChg chg="addSp delSp modSp mod">
        <pc:chgData name="Lim Yu Xuan" userId="2de42ec7-c2af-45ec-a279-e70e016564a3" providerId="ADAL" clId="{6E299296-9EE2-4BA2-9801-9C71398A26E0}" dt="2023-06-16T14:07:44.271" v="68" actId="2062"/>
        <pc:sldMkLst>
          <pc:docMk/>
          <pc:sldMk cId="2107236985" sldId="343"/>
        </pc:sldMkLst>
        <pc:graphicFrameChg chg="add mod modGraphic">
          <ac:chgData name="Lim Yu Xuan" userId="2de42ec7-c2af-45ec-a279-e70e016564a3" providerId="ADAL" clId="{6E299296-9EE2-4BA2-9801-9C71398A26E0}" dt="2023-06-16T14:07:44.271" v="68" actId="2062"/>
          <ac:graphicFrameMkLst>
            <pc:docMk/>
            <pc:sldMk cId="2107236985" sldId="343"/>
            <ac:graphicFrameMk id="2" creationId="{88409C0B-6D86-2A15-BBD0-A70012FECCAD}"/>
          </ac:graphicFrameMkLst>
        </pc:graphicFrameChg>
        <pc:picChg chg="del">
          <ac:chgData name="Lim Yu Xuan" userId="2de42ec7-c2af-45ec-a279-e70e016564a3" providerId="ADAL" clId="{6E299296-9EE2-4BA2-9801-9C71398A26E0}" dt="2023-06-16T13:52:30.343" v="6" actId="478"/>
          <ac:picMkLst>
            <pc:docMk/>
            <pc:sldMk cId="2107236985" sldId="343"/>
            <ac:picMk id="6146" creationId="{8C34018D-D08B-6EE6-DE7D-AD0A135CE16D}"/>
          </ac:picMkLst>
        </pc:picChg>
      </pc:sldChg>
      <pc:sldChg chg="modSp mod">
        <pc:chgData name="Lim Yu Xuan" userId="2de42ec7-c2af-45ec-a279-e70e016564a3" providerId="ADAL" clId="{6E299296-9EE2-4BA2-9801-9C71398A26E0}" dt="2023-06-16T14:07:41.525" v="67" actId="2062"/>
        <pc:sldMkLst>
          <pc:docMk/>
          <pc:sldMk cId="1886052943" sldId="344"/>
        </pc:sldMkLst>
        <pc:graphicFrameChg chg="mod modGraphic">
          <ac:chgData name="Lim Yu Xuan" userId="2de42ec7-c2af-45ec-a279-e70e016564a3" providerId="ADAL" clId="{6E299296-9EE2-4BA2-9801-9C71398A26E0}" dt="2023-06-16T14:07:41.525" v="67" actId="2062"/>
          <ac:graphicFrameMkLst>
            <pc:docMk/>
            <pc:sldMk cId="1886052943" sldId="344"/>
            <ac:graphicFrameMk id="2" creationId="{C33472C1-BB2D-C641-83FA-A995080FA9FE}"/>
          </ac:graphicFrameMkLst>
        </pc:graphicFrameChg>
      </pc:sldChg>
      <pc:sldChg chg="modSp mod">
        <pc:chgData name="Lim Yu Xuan" userId="2de42ec7-c2af-45ec-a279-e70e016564a3" providerId="ADAL" clId="{6E299296-9EE2-4BA2-9801-9C71398A26E0}" dt="2023-06-16T14:35:39.950" v="139" actId="120"/>
        <pc:sldMkLst>
          <pc:docMk/>
          <pc:sldMk cId="2369533923" sldId="345"/>
        </pc:sldMkLst>
        <pc:spChg chg="mod">
          <ac:chgData name="Lim Yu Xuan" userId="2de42ec7-c2af-45ec-a279-e70e016564a3" providerId="ADAL" clId="{6E299296-9EE2-4BA2-9801-9C71398A26E0}" dt="2023-06-16T14:35:39.950" v="139" actId="120"/>
          <ac:spMkLst>
            <pc:docMk/>
            <pc:sldMk cId="2369533923" sldId="345"/>
            <ac:spMk id="864" creationId="{00000000-0000-0000-0000-000000000000}"/>
          </ac:spMkLst>
        </pc:spChg>
      </pc:sldChg>
      <pc:sldChg chg="addSp delSp modSp add mod">
        <pc:chgData name="Lim Yu Xuan" userId="2de42ec7-c2af-45ec-a279-e70e016564a3" providerId="ADAL" clId="{6E299296-9EE2-4BA2-9801-9C71398A26E0}" dt="2023-06-16T14:31:28.293" v="108" actId="255"/>
        <pc:sldMkLst>
          <pc:docMk/>
          <pc:sldMk cId="3278465159" sldId="349"/>
        </pc:sldMkLst>
        <pc:spChg chg="mod">
          <ac:chgData name="Lim Yu Xuan" userId="2de42ec7-c2af-45ec-a279-e70e016564a3" providerId="ADAL" clId="{6E299296-9EE2-4BA2-9801-9C71398A26E0}" dt="2023-06-16T14:31:28.293" v="108" actId="255"/>
          <ac:spMkLst>
            <pc:docMk/>
            <pc:sldMk cId="3278465159" sldId="349"/>
            <ac:spMk id="5" creationId="{037EB4D6-DB79-7D8D-9F56-91B12422E273}"/>
          </ac:spMkLst>
        </pc:spChg>
        <pc:graphicFrameChg chg="add mod modGraphic">
          <ac:chgData name="Lim Yu Xuan" userId="2de42ec7-c2af-45ec-a279-e70e016564a3" providerId="ADAL" clId="{6E299296-9EE2-4BA2-9801-9C71398A26E0}" dt="2023-06-16T14:12:35.129" v="95"/>
          <ac:graphicFrameMkLst>
            <pc:docMk/>
            <pc:sldMk cId="3278465159" sldId="349"/>
            <ac:graphicFrameMk id="2" creationId="{DD0C8BEA-72DE-1E86-7693-52B8D1FD70CE}"/>
          </ac:graphicFrameMkLst>
        </pc:graphicFrameChg>
        <pc:picChg chg="del">
          <ac:chgData name="Lim Yu Xuan" userId="2de42ec7-c2af-45ec-a279-e70e016564a3" providerId="ADAL" clId="{6E299296-9EE2-4BA2-9801-9C71398A26E0}" dt="2023-06-16T14:10:09.917" v="73" actId="478"/>
          <ac:picMkLst>
            <pc:docMk/>
            <pc:sldMk cId="3278465159" sldId="349"/>
            <ac:picMk id="8" creationId="{EEAB2DE3-7AAF-880C-6064-2E0A6FBE6800}"/>
          </ac:picMkLst>
        </pc:picChg>
      </pc:sldChg>
      <pc:sldChg chg="modSp mod">
        <pc:chgData name="Lim Yu Xuan" userId="2de42ec7-c2af-45ec-a279-e70e016564a3" providerId="ADAL" clId="{6E299296-9EE2-4BA2-9801-9C71398A26E0}" dt="2023-06-16T14:46:30.026" v="243" actId="20577"/>
        <pc:sldMkLst>
          <pc:docMk/>
          <pc:sldMk cId="1868801352" sldId="350"/>
        </pc:sldMkLst>
        <pc:spChg chg="mod">
          <ac:chgData name="Lim Yu Xuan" userId="2de42ec7-c2af-45ec-a279-e70e016564a3" providerId="ADAL" clId="{6E299296-9EE2-4BA2-9801-9C71398A26E0}" dt="2023-06-16T14:31:14.556" v="106" actId="255"/>
          <ac:spMkLst>
            <pc:docMk/>
            <pc:sldMk cId="1868801352" sldId="350"/>
            <ac:spMk id="2" creationId="{9CF5A08A-7B6F-4B67-683E-6741A0064A3F}"/>
          </ac:spMkLst>
        </pc:spChg>
        <pc:graphicFrameChg chg="mod modGraphic">
          <ac:chgData name="Lim Yu Xuan" userId="2de42ec7-c2af-45ec-a279-e70e016564a3" providerId="ADAL" clId="{6E299296-9EE2-4BA2-9801-9C71398A26E0}" dt="2023-06-16T14:46:30.026" v="243" actId="20577"/>
          <ac:graphicFrameMkLst>
            <pc:docMk/>
            <pc:sldMk cId="1868801352" sldId="350"/>
            <ac:graphicFrameMk id="3" creationId="{FFF8469C-2CC0-AD73-5C25-F13C21247995}"/>
          </ac:graphicFrameMkLst>
        </pc:graphicFrameChg>
      </pc:sldChg>
      <pc:sldChg chg="addSp delSp modSp add del mod">
        <pc:chgData name="Lim Yu Xuan" userId="2de42ec7-c2af-45ec-a279-e70e016564a3" providerId="ADAL" clId="{6E299296-9EE2-4BA2-9801-9C71398A26E0}" dt="2023-06-16T14:21:40.113" v="100" actId="47"/>
        <pc:sldMkLst>
          <pc:docMk/>
          <pc:sldMk cId="3248376941" sldId="350"/>
        </pc:sldMkLst>
        <pc:graphicFrameChg chg="add mod">
          <ac:chgData name="Lim Yu Xuan" userId="2de42ec7-c2af-45ec-a279-e70e016564a3" providerId="ADAL" clId="{6E299296-9EE2-4BA2-9801-9C71398A26E0}" dt="2023-06-16T14:19:08.797" v="99"/>
          <ac:graphicFrameMkLst>
            <pc:docMk/>
            <pc:sldMk cId="3248376941" sldId="350"/>
            <ac:graphicFrameMk id="4" creationId="{E2C86A54-5373-4FEB-624C-3D375D6E735C}"/>
          </ac:graphicFrameMkLst>
        </pc:graphicFrameChg>
        <pc:picChg chg="del">
          <ac:chgData name="Lim Yu Xuan" userId="2de42ec7-c2af-45ec-a279-e70e016564a3" providerId="ADAL" clId="{6E299296-9EE2-4BA2-9801-9C71398A26E0}" dt="2023-06-16T14:13:21.197" v="97" actId="478"/>
          <ac:picMkLst>
            <pc:docMk/>
            <pc:sldMk cId="3248376941" sldId="350"/>
            <ac:picMk id="8" creationId="{DB176DE4-C72C-A762-4A64-E16F17FB1041}"/>
          </ac:picMkLst>
        </pc:picChg>
        <pc:picChg chg="del">
          <ac:chgData name="Lim Yu Xuan" userId="2de42ec7-c2af-45ec-a279-e70e016564a3" providerId="ADAL" clId="{6E299296-9EE2-4BA2-9801-9C71398A26E0}" dt="2023-06-16T14:13:22.573" v="98" actId="478"/>
          <ac:picMkLst>
            <pc:docMk/>
            <pc:sldMk cId="3248376941" sldId="350"/>
            <ac:picMk id="9" creationId="{0F40D68F-567F-B291-2783-0CE273ADAF0D}"/>
          </ac:picMkLst>
        </pc:picChg>
      </pc:sldChg>
      <pc:sldChg chg="modSp mod">
        <pc:chgData name="Lim Yu Xuan" userId="2de42ec7-c2af-45ec-a279-e70e016564a3" providerId="ADAL" clId="{6E299296-9EE2-4BA2-9801-9C71398A26E0}" dt="2023-06-16T14:52:54.699" v="314" actId="20577"/>
        <pc:sldMkLst>
          <pc:docMk/>
          <pc:sldMk cId="516683537" sldId="351"/>
        </pc:sldMkLst>
        <pc:graphicFrameChg chg="modGraphic">
          <ac:chgData name="Lim Yu Xuan" userId="2de42ec7-c2af-45ec-a279-e70e016564a3" providerId="ADAL" clId="{6E299296-9EE2-4BA2-9801-9C71398A26E0}" dt="2023-06-16T14:52:54.699" v="314" actId="20577"/>
          <ac:graphicFrameMkLst>
            <pc:docMk/>
            <pc:sldMk cId="516683537" sldId="351"/>
            <ac:graphicFrameMk id="6" creationId="{E2223601-1D4B-86EB-5F4F-0747CDC9FC7B}"/>
          </ac:graphicFrameMkLst>
        </pc:graphicFrameChg>
      </pc:sldChg>
    </pc:docChg>
  </pc:docChgLst>
  <pc:docChgLst>
    <pc:chgData name="Lee Tse Lyn" userId="S::22050480@siswa365.um.edu.my::628b3654-f1be-4579-93d7-bae22a3e22f3" providerId="AD" clId="Web-{61C6AAFA-2E24-F7D4-0183-E14B6A5E8E86}"/>
    <pc:docChg chg="delSld modSld">
      <pc:chgData name="Lee Tse Lyn" userId="S::22050480@siswa365.um.edu.my::628b3654-f1be-4579-93d7-bae22a3e22f3" providerId="AD" clId="Web-{61C6AAFA-2E24-F7D4-0183-E14B6A5E8E86}" dt="2023-06-16T14:56:33.261" v="413" actId="1076"/>
      <pc:docMkLst>
        <pc:docMk/>
      </pc:docMkLst>
      <pc:sldChg chg="modSp">
        <pc:chgData name="Lee Tse Lyn" userId="S::22050480@siswa365.um.edu.my::628b3654-f1be-4579-93d7-bae22a3e22f3" providerId="AD" clId="Web-{61C6AAFA-2E24-F7D4-0183-E14B6A5E8E86}" dt="2023-06-16T14:56:33.261" v="413" actId="1076"/>
        <pc:sldMkLst>
          <pc:docMk/>
          <pc:sldMk cId="0" sldId="256"/>
        </pc:sldMkLst>
        <pc:graphicFrameChg chg="mod">
          <ac:chgData name="Lee Tse Lyn" userId="S::22050480@siswa365.um.edu.my::628b3654-f1be-4579-93d7-bae22a3e22f3" providerId="AD" clId="Web-{61C6AAFA-2E24-F7D4-0183-E14B6A5E8E86}" dt="2023-06-16T14:56:33.261" v="413" actId="1076"/>
          <ac:graphicFrameMkLst>
            <pc:docMk/>
            <pc:sldMk cId="0" sldId="256"/>
            <ac:graphicFrameMk id="2" creationId="{C25439C7-0F97-C98F-CB27-9DB8DE908F95}"/>
          </ac:graphicFrameMkLst>
        </pc:graphicFrameChg>
      </pc:sldChg>
      <pc:sldChg chg="modSp">
        <pc:chgData name="Lee Tse Lyn" userId="S::22050480@siswa365.um.edu.my::628b3654-f1be-4579-93d7-bae22a3e22f3" providerId="AD" clId="Web-{61C6AAFA-2E24-F7D4-0183-E14B6A5E8E86}" dt="2023-06-16T14:55:04.539" v="411" actId="20577"/>
        <pc:sldMkLst>
          <pc:docMk/>
          <pc:sldMk cId="0" sldId="258"/>
        </pc:sldMkLst>
        <pc:spChg chg="mod">
          <ac:chgData name="Lee Tse Lyn" userId="S::22050480@siswa365.um.edu.my::628b3654-f1be-4579-93d7-bae22a3e22f3" providerId="AD" clId="Web-{61C6AAFA-2E24-F7D4-0183-E14B6A5E8E86}" dt="2023-06-16T14:55:04.539" v="411" actId="20577"/>
          <ac:spMkLst>
            <pc:docMk/>
            <pc:sldMk cId="0" sldId="258"/>
            <ac:spMk id="2" creationId="{64393176-18BF-4DC3-1378-AE32E44EF42F}"/>
          </ac:spMkLst>
        </pc:spChg>
        <pc:spChg chg="mod">
          <ac:chgData name="Lee Tse Lyn" userId="S::22050480@siswa365.um.edu.my::628b3654-f1be-4579-93d7-bae22a3e22f3" providerId="AD" clId="Web-{61C6AAFA-2E24-F7D4-0183-E14B6A5E8E86}" dt="2023-06-16T14:39:54.058" v="361" actId="20577"/>
          <ac:spMkLst>
            <pc:docMk/>
            <pc:sldMk cId="0" sldId="258"/>
            <ac:spMk id="433" creationId="{00000000-0000-0000-0000-000000000000}"/>
          </ac:spMkLst>
        </pc:spChg>
        <pc:spChg chg="mod">
          <ac:chgData name="Lee Tse Lyn" userId="S::22050480@siswa365.um.edu.my::628b3654-f1be-4579-93d7-bae22a3e22f3" providerId="AD" clId="Web-{61C6AAFA-2E24-F7D4-0183-E14B6A5E8E86}" dt="2023-06-16T14:05:59.806" v="349" actId="1076"/>
          <ac:spMkLst>
            <pc:docMk/>
            <pc:sldMk cId="0" sldId="258"/>
            <ac:spMk id="439" creationId="{00000000-0000-0000-0000-000000000000}"/>
          </ac:spMkLst>
        </pc:spChg>
      </pc:sldChg>
      <pc:sldChg chg="modSp">
        <pc:chgData name="Lee Tse Lyn" userId="S::22050480@siswa365.um.edu.my::628b3654-f1be-4579-93d7-bae22a3e22f3" providerId="AD" clId="Web-{61C6AAFA-2E24-F7D4-0183-E14B6A5E8E86}" dt="2023-06-16T14:04:07.881" v="345" actId="14100"/>
        <pc:sldMkLst>
          <pc:docMk/>
          <pc:sldMk cId="0" sldId="265"/>
        </pc:sldMkLst>
        <pc:spChg chg="mod">
          <ac:chgData name="Lee Tse Lyn" userId="S::22050480@siswa365.um.edu.my::628b3654-f1be-4579-93d7-bae22a3e22f3" providerId="AD" clId="Web-{61C6AAFA-2E24-F7D4-0183-E14B6A5E8E86}" dt="2023-06-16T14:04:07.881" v="345" actId="14100"/>
          <ac:spMkLst>
            <pc:docMk/>
            <pc:sldMk cId="0" sldId="265"/>
            <ac:spMk id="573" creationId="{00000000-0000-0000-0000-000000000000}"/>
          </ac:spMkLst>
        </pc:spChg>
      </pc:sldChg>
      <pc:sldChg chg="del">
        <pc:chgData name="Lee Tse Lyn" userId="S::22050480@siswa365.um.edu.my::628b3654-f1be-4579-93d7-bae22a3e22f3" providerId="AD" clId="Web-{61C6AAFA-2E24-F7D4-0183-E14B6A5E8E86}" dt="2023-06-16T14:46:22.180" v="398"/>
        <pc:sldMkLst>
          <pc:docMk/>
          <pc:sldMk cId="2503120652" sldId="318"/>
        </pc:sldMkLst>
      </pc:sldChg>
      <pc:sldChg chg="delSp modSp">
        <pc:chgData name="Lee Tse Lyn" userId="S::22050480@siswa365.um.edu.my::628b3654-f1be-4579-93d7-bae22a3e22f3" providerId="AD" clId="Web-{61C6AAFA-2E24-F7D4-0183-E14B6A5E8E86}" dt="2023-06-16T14:53:44.990" v="410" actId="1076"/>
        <pc:sldMkLst>
          <pc:docMk/>
          <pc:sldMk cId="3154766820" sldId="334"/>
        </pc:sldMkLst>
        <pc:spChg chg="mod">
          <ac:chgData name="Lee Tse Lyn" userId="S::22050480@siswa365.um.edu.my::628b3654-f1be-4579-93d7-bae22a3e22f3" providerId="AD" clId="Web-{61C6AAFA-2E24-F7D4-0183-E14B6A5E8E86}" dt="2023-06-16T14:53:25.958" v="407" actId="1076"/>
          <ac:spMkLst>
            <pc:docMk/>
            <pc:sldMk cId="3154766820" sldId="334"/>
            <ac:spMk id="6" creationId="{8FA40E32-B794-621D-9D0E-C3104643840B}"/>
          </ac:spMkLst>
        </pc:spChg>
        <pc:spChg chg="mod">
          <ac:chgData name="Lee Tse Lyn" userId="S::22050480@siswa365.um.edu.my::628b3654-f1be-4579-93d7-bae22a3e22f3" providerId="AD" clId="Web-{61C6AAFA-2E24-F7D4-0183-E14B6A5E8E86}" dt="2023-06-16T14:53:44.990" v="410" actId="1076"/>
          <ac:spMkLst>
            <pc:docMk/>
            <pc:sldMk cId="3154766820" sldId="334"/>
            <ac:spMk id="7" creationId="{A6991434-E5C0-D554-DB85-0D8AE9091DA5}"/>
          </ac:spMkLst>
        </pc:spChg>
        <pc:spChg chg="del">
          <ac:chgData name="Lee Tse Lyn" userId="S::22050480@siswa365.um.edu.my::628b3654-f1be-4579-93d7-bae22a3e22f3" providerId="AD" clId="Web-{61C6AAFA-2E24-F7D4-0183-E14B6A5E8E86}" dt="2023-06-16T14:53:11.177" v="406"/>
          <ac:spMkLst>
            <pc:docMk/>
            <pc:sldMk cId="3154766820" sldId="334"/>
            <ac:spMk id="868" creationId="{00000000-0000-0000-0000-000000000000}"/>
          </ac:spMkLst>
        </pc:spChg>
      </pc:sldChg>
      <pc:sldChg chg="modSp">
        <pc:chgData name="Lee Tse Lyn" userId="S::22050480@siswa365.um.edu.my::628b3654-f1be-4579-93d7-bae22a3e22f3" providerId="AD" clId="Web-{61C6AAFA-2E24-F7D4-0183-E14B6A5E8E86}" dt="2023-06-16T14:06:49.667" v="351"/>
        <pc:sldMkLst>
          <pc:docMk/>
          <pc:sldMk cId="3564747206" sldId="337"/>
        </pc:sldMkLst>
        <pc:spChg chg="mod">
          <ac:chgData name="Lee Tse Lyn" userId="S::22050480@siswa365.um.edu.my::628b3654-f1be-4579-93d7-bae22a3e22f3" providerId="AD" clId="Web-{61C6AAFA-2E24-F7D4-0183-E14B6A5E8E86}" dt="2023-06-16T14:06:49.667" v="351"/>
          <ac:spMkLst>
            <pc:docMk/>
            <pc:sldMk cId="3564747206" sldId="337"/>
            <ac:spMk id="5" creationId="{D9D8A1F7-767E-3CFE-6708-387C8E6B9A5C}"/>
          </ac:spMkLst>
        </pc:spChg>
      </pc:sldChg>
      <pc:sldChg chg="modSp">
        <pc:chgData name="Lee Tse Lyn" userId="S::22050480@siswa365.um.edu.my::628b3654-f1be-4579-93d7-bae22a3e22f3" providerId="AD" clId="Web-{61C6AAFA-2E24-F7D4-0183-E14B6A5E8E86}" dt="2023-06-16T14:05:15.914" v="347" actId="1076"/>
        <pc:sldMkLst>
          <pc:docMk/>
          <pc:sldMk cId="2242609332" sldId="339"/>
        </pc:sldMkLst>
        <pc:graphicFrameChg chg="mod modGraphic">
          <ac:chgData name="Lee Tse Lyn" userId="S::22050480@siswa365.um.edu.my::628b3654-f1be-4579-93d7-bae22a3e22f3" providerId="AD" clId="Web-{61C6AAFA-2E24-F7D4-0183-E14B6A5E8E86}" dt="2023-06-16T14:05:10.102" v="346" actId="1076"/>
          <ac:graphicFrameMkLst>
            <pc:docMk/>
            <pc:sldMk cId="2242609332" sldId="339"/>
            <ac:graphicFrameMk id="2" creationId="{461E456D-7479-506B-2587-33195738B8B1}"/>
          </ac:graphicFrameMkLst>
        </pc:graphicFrameChg>
        <pc:graphicFrameChg chg="mod modGraphic">
          <ac:chgData name="Lee Tse Lyn" userId="S::22050480@siswa365.um.edu.my::628b3654-f1be-4579-93d7-bae22a3e22f3" providerId="AD" clId="Web-{61C6AAFA-2E24-F7D4-0183-E14B6A5E8E86}" dt="2023-06-16T14:05:15.914" v="347" actId="1076"/>
          <ac:graphicFrameMkLst>
            <pc:docMk/>
            <pc:sldMk cId="2242609332" sldId="339"/>
            <ac:graphicFrameMk id="4" creationId="{8C721D38-2D5E-2077-A7A6-EB9D0F699AC5}"/>
          </ac:graphicFrameMkLst>
        </pc:graphicFrameChg>
      </pc:sldChg>
      <pc:sldChg chg="modSp">
        <pc:chgData name="Lee Tse Lyn" userId="S::22050480@siswa365.um.edu.my::628b3654-f1be-4579-93d7-bae22a3e22f3" providerId="AD" clId="Web-{61C6AAFA-2E24-F7D4-0183-E14B6A5E8E86}" dt="2023-06-16T14:01:52.455" v="207"/>
        <pc:sldMkLst>
          <pc:docMk/>
          <pc:sldMk cId="3307118184" sldId="340"/>
        </pc:sldMkLst>
        <pc:graphicFrameChg chg="mod modGraphic">
          <ac:chgData name="Lee Tse Lyn" userId="S::22050480@siswa365.um.edu.my::628b3654-f1be-4579-93d7-bae22a3e22f3" providerId="AD" clId="Web-{61C6AAFA-2E24-F7D4-0183-E14B6A5E8E86}" dt="2023-06-16T14:01:52.455" v="207"/>
          <ac:graphicFrameMkLst>
            <pc:docMk/>
            <pc:sldMk cId="3307118184" sldId="340"/>
            <ac:graphicFrameMk id="3" creationId="{D99DB3BD-FA32-DC17-18B1-13BFBE365F86}"/>
          </ac:graphicFrameMkLst>
        </pc:graphicFrameChg>
      </pc:sldChg>
      <pc:sldChg chg="modSp">
        <pc:chgData name="Lee Tse Lyn" userId="S::22050480@siswa365.um.edu.my::628b3654-f1be-4579-93d7-bae22a3e22f3" providerId="AD" clId="Web-{61C6AAFA-2E24-F7D4-0183-E14B6A5E8E86}" dt="2023-06-16T13:59:48.420" v="36" actId="1076"/>
        <pc:sldMkLst>
          <pc:docMk/>
          <pc:sldMk cId="2008666965" sldId="342"/>
        </pc:sldMkLst>
        <pc:graphicFrameChg chg="mod modGraphic">
          <ac:chgData name="Lee Tse Lyn" userId="S::22050480@siswa365.um.edu.my::628b3654-f1be-4579-93d7-bae22a3e22f3" providerId="AD" clId="Web-{61C6AAFA-2E24-F7D4-0183-E14B6A5E8E86}" dt="2023-06-16T13:59:48.420" v="36" actId="1076"/>
          <ac:graphicFrameMkLst>
            <pc:docMk/>
            <pc:sldMk cId="2008666965" sldId="342"/>
            <ac:graphicFrameMk id="2" creationId="{DC86F71F-F5B2-3864-EB1C-71D8E3BAD97D}"/>
          </ac:graphicFrameMkLst>
        </pc:graphicFrameChg>
      </pc:sldChg>
      <pc:sldChg chg="modSp">
        <pc:chgData name="Lee Tse Lyn" userId="S::22050480@siswa365.um.edu.my::628b3654-f1be-4579-93d7-bae22a3e22f3" providerId="AD" clId="Web-{61C6AAFA-2E24-F7D4-0183-E14B6A5E8E86}" dt="2023-06-16T14:03:21.864" v="310"/>
        <pc:sldMkLst>
          <pc:docMk/>
          <pc:sldMk cId="2107236985" sldId="343"/>
        </pc:sldMkLst>
        <pc:graphicFrameChg chg="mod modGraphic">
          <ac:chgData name="Lee Tse Lyn" userId="S::22050480@siswa365.um.edu.my::628b3654-f1be-4579-93d7-bae22a3e22f3" providerId="AD" clId="Web-{61C6AAFA-2E24-F7D4-0183-E14B6A5E8E86}" dt="2023-06-16T14:03:21.864" v="310"/>
          <ac:graphicFrameMkLst>
            <pc:docMk/>
            <pc:sldMk cId="2107236985" sldId="343"/>
            <ac:graphicFrameMk id="2" creationId="{88409C0B-6D86-2A15-BBD0-A70012FECCAD}"/>
          </ac:graphicFrameMkLst>
        </pc:graphicFrameChg>
      </pc:sldChg>
      <pc:sldChg chg="modSp">
        <pc:chgData name="Lee Tse Lyn" userId="S::22050480@siswa365.um.edu.my::628b3654-f1be-4579-93d7-bae22a3e22f3" providerId="AD" clId="Web-{61C6AAFA-2E24-F7D4-0183-E14B6A5E8E86}" dt="2023-06-16T14:03:44.849" v="344" actId="1076"/>
        <pc:sldMkLst>
          <pc:docMk/>
          <pc:sldMk cId="1886052943" sldId="344"/>
        </pc:sldMkLst>
        <pc:graphicFrameChg chg="mod modGraphic">
          <ac:chgData name="Lee Tse Lyn" userId="S::22050480@siswa365.um.edu.my::628b3654-f1be-4579-93d7-bae22a3e22f3" providerId="AD" clId="Web-{61C6AAFA-2E24-F7D4-0183-E14B6A5E8E86}" dt="2023-06-16T14:03:44.849" v="344" actId="1076"/>
          <ac:graphicFrameMkLst>
            <pc:docMk/>
            <pc:sldMk cId="1886052943" sldId="344"/>
            <ac:graphicFrameMk id="2" creationId="{C33472C1-BB2D-C641-83FA-A995080FA9FE}"/>
          </ac:graphicFrameMkLst>
        </pc:graphicFrameChg>
      </pc:sldChg>
      <pc:sldChg chg="modSp">
        <pc:chgData name="Lee Tse Lyn" userId="S::22050480@siswa365.um.edu.my::628b3654-f1be-4579-93d7-bae22a3e22f3" providerId="AD" clId="Web-{61C6AAFA-2E24-F7D4-0183-E14B6A5E8E86}" dt="2023-06-16T14:37:11.319" v="352" actId="1076"/>
        <pc:sldMkLst>
          <pc:docMk/>
          <pc:sldMk cId="2369533923" sldId="345"/>
        </pc:sldMkLst>
        <pc:spChg chg="mod">
          <ac:chgData name="Lee Tse Lyn" userId="S::22050480@siswa365.um.edu.my::628b3654-f1be-4579-93d7-bae22a3e22f3" providerId="AD" clId="Web-{61C6AAFA-2E24-F7D4-0183-E14B6A5E8E86}" dt="2023-06-16T14:37:11.319" v="352" actId="1076"/>
          <ac:spMkLst>
            <pc:docMk/>
            <pc:sldMk cId="2369533923" sldId="345"/>
            <ac:spMk id="864" creationId="{00000000-0000-0000-0000-000000000000}"/>
          </ac:spMkLst>
        </pc:spChg>
      </pc:sldChg>
      <pc:sldChg chg="addSp modSp">
        <pc:chgData name="Lee Tse Lyn" userId="S::22050480@siswa365.um.edu.my::628b3654-f1be-4579-93d7-bae22a3e22f3" providerId="AD" clId="Web-{61C6AAFA-2E24-F7D4-0183-E14B6A5E8E86}" dt="2023-06-16T14:48:10.777" v="404" actId="1076"/>
        <pc:sldMkLst>
          <pc:docMk/>
          <pc:sldMk cId="1868801352" sldId="350"/>
        </pc:sldMkLst>
        <pc:spChg chg="mod">
          <ac:chgData name="Lee Tse Lyn" userId="S::22050480@siswa365.um.edu.my::628b3654-f1be-4579-93d7-bae22a3e22f3" providerId="AD" clId="Web-{61C6AAFA-2E24-F7D4-0183-E14B6A5E8E86}" dt="2023-06-16T14:41:45.093" v="365" actId="1076"/>
          <ac:spMkLst>
            <pc:docMk/>
            <pc:sldMk cId="1868801352" sldId="350"/>
            <ac:spMk id="2" creationId="{9CF5A08A-7B6F-4B67-683E-6741A0064A3F}"/>
          </ac:spMkLst>
        </pc:spChg>
        <pc:spChg chg="add mod">
          <ac:chgData name="Lee Tse Lyn" userId="S::22050480@siswa365.um.edu.my::628b3654-f1be-4579-93d7-bae22a3e22f3" providerId="AD" clId="Web-{61C6AAFA-2E24-F7D4-0183-E14B6A5E8E86}" dt="2023-06-16T14:47:01.696" v="400" actId="1076"/>
          <ac:spMkLst>
            <pc:docMk/>
            <pc:sldMk cId="1868801352" sldId="350"/>
            <ac:spMk id="5" creationId="{CC2CEC25-1DCC-CCCF-22C4-73CA9D0ECBDF}"/>
          </ac:spMkLst>
        </pc:spChg>
        <pc:graphicFrameChg chg="mod modGraphic">
          <ac:chgData name="Lee Tse Lyn" userId="S::22050480@siswa365.um.edu.my::628b3654-f1be-4579-93d7-bae22a3e22f3" providerId="AD" clId="Web-{61C6AAFA-2E24-F7D4-0183-E14B6A5E8E86}" dt="2023-06-16T14:46:06.382" v="397"/>
          <ac:graphicFrameMkLst>
            <pc:docMk/>
            <pc:sldMk cId="1868801352" sldId="350"/>
            <ac:graphicFrameMk id="3" creationId="{FFF8469C-2CC0-AD73-5C25-F13C21247995}"/>
          </ac:graphicFrameMkLst>
        </pc:graphicFrameChg>
        <pc:picChg chg="add mod">
          <ac:chgData name="Lee Tse Lyn" userId="S::22050480@siswa365.um.edu.my::628b3654-f1be-4579-93d7-bae22a3e22f3" providerId="AD" clId="Web-{61C6AAFA-2E24-F7D4-0183-E14B6A5E8E86}" dt="2023-06-16T14:48:03.386" v="402" actId="1076"/>
          <ac:picMkLst>
            <pc:docMk/>
            <pc:sldMk cId="1868801352" sldId="350"/>
            <ac:picMk id="7" creationId="{858B2D00-7D4C-567E-16A0-17BC6D702130}"/>
          </ac:picMkLst>
        </pc:picChg>
        <pc:picChg chg="add mod">
          <ac:chgData name="Lee Tse Lyn" userId="S::22050480@siswa365.um.edu.my::628b3654-f1be-4579-93d7-bae22a3e22f3" providerId="AD" clId="Web-{61C6AAFA-2E24-F7D4-0183-E14B6A5E8E86}" dt="2023-06-16T14:48:10.777" v="404" actId="1076"/>
          <ac:picMkLst>
            <pc:docMk/>
            <pc:sldMk cId="1868801352" sldId="350"/>
            <ac:picMk id="9" creationId="{A0C43592-AC1B-E74E-E013-C3A2CE72A7D5}"/>
          </ac:picMkLst>
        </pc:picChg>
      </pc:sldChg>
      <pc:sldChg chg="delSp">
        <pc:chgData name="Lee Tse Lyn" userId="S::22050480@siswa365.um.edu.my::628b3654-f1be-4579-93d7-bae22a3e22f3" providerId="AD" clId="Web-{61C6AAFA-2E24-F7D4-0183-E14B6A5E8E86}" dt="2023-06-16T14:52:59.770" v="405"/>
        <pc:sldMkLst>
          <pc:docMk/>
          <pc:sldMk cId="516683537" sldId="351"/>
        </pc:sldMkLst>
        <pc:spChg chg="del">
          <ac:chgData name="Lee Tse Lyn" userId="S::22050480@siswa365.um.edu.my::628b3654-f1be-4579-93d7-bae22a3e22f3" providerId="AD" clId="Web-{61C6AAFA-2E24-F7D4-0183-E14B6A5E8E86}" dt="2023-06-16T14:52:59.770" v="405"/>
          <ac:spMkLst>
            <pc:docMk/>
            <pc:sldMk cId="516683537" sldId="351"/>
            <ac:spMk id="4" creationId="{AE1B23C8-B095-CB45-2E10-A1D0E64F9F70}"/>
          </ac:spMkLst>
        </pc:spChg>
      </pc:sldChg>
    </pc:docChg>
  </pc:docChgLst>
  <pc:docChgLst>
    <pc:chgData name="Tan Kai Ying" userId="7afc6029-487c-4ce3-8bad-196ad0145438" providerId="ADAL" clId="{F01C8861-BEF3-42DB-BEA6-B1726F0E0298}"/>
    <pc:docChg chg="undo custSel addSld modSld sldOrd">
      <pc:chgData name="Tan Kai Ying" userId="7afc6029-487c-4ce3-8bad-196ad0145438" providerId="ADAL" clId="{F01C8861-BEF3-42DB-BEA6-B1726F0E0298}" dt="2023-06-16T14:59:44.112" v="1647" actId="20577"/>
      <pc:docMkLst>
        <pc:docMk/>
      </pc:docMkLst>
      <pc:sldChg chg="ord">
        <pc:chgData name="Tan Kai Ying" userId="7afc6029-487c-4ce3-8bad-196ad0145438" providerId="ADAL" clId="{F01C8861-BEF3-42DB-BEA6-B1726F0E0298}" dt="2023-06-16T13:05:33.274" v="0" actId="20578"/>
        <pc:sldMkLst>
          <pc:docMk/>
          <pc:sldMk cId="0" sldId="260"/>
        </pc:sldMkLst>
      </pc:sldChg>
      <pc:sldChg chg="modSp mod">
        <pc:chgData name="Tan Kai Ying" userId="7afc6029-487c-4ce3-8bad-196ad0145438" providerId="ADAL" clId="{F01C8861-BEF3-42DB-BEA6-B1726F0E0298}" dt="2023-06-16T14:23:35.213" v="1125" actId="115"/>
        <pc:sldMkLst>
          <pc:docMk/>
          <pc:sldMk cId="0" sldId="262"/>
        </pc:sldMkLst>
        <pc:spChg chg="mod">
          <ac:chgData name="Tan Kai Ying" userId="7afc6029-487c-4ce3-8bad-196ad0145438" providerId="ADAL" clId="{F01C8861-BEF3-42DB-BEA6-B1726F0E0298}" dt="2023-06-16T14:23:35.213" v="1125" actId="115"/>
          <ac:spMkLst>
            <pc:docMk/>
            <pc:sldMk cId="0" sldId="262"/>
            <ac:spMk id="14" creationId="{E8D4C7AA-C0B1-B391-6767-F7682A3827C7}"/>
          </ac:spMkLst>
        </pc:spChg>
      </pc:sldChg>
      <pc:sldChg chg="modSp mod">
        <pc:chgData name="Tan Kai Ying" userId="7afc6029-487c-4ce3-8bad-196ad0145438" providerId="ADAL" clId="{F01C8861-BEF3-42DB-BEA6-B1726F0E0298}" dt="2023-06-16T14:09:38.961" v="998" actId="1037"/>
        <pc:sldMkLst>
          <pc:docMk/>
          <pc:sldMk cId="0" sldId="265"/>
        </pc:sldMkLst>
        <pc:spChg chg="mod">
          <ac:chgData name="Tan Kai Ying" userId="7afc6029-487c-4ce3-8bad-196ad0145438" providerId="ADAL" clId="{F01C8861-BEF3-42DB-BEA6-B1726F0E0298}" dt="2023-06-16T14:09:38.961" v="998" actId="1037"/>
          <ac:spMkLst>
            <pc:docMk/>
            <pc:sldMk cId="0" sldId="265"/>
            <ac:spMk id="574" creationId="{00000000-0000-0000-0000-000000000000}"/>
          </ac:spMkLst>
        </pc:spChg>
      </pc:sldChg>
      <pc:sldChg chg="modSp mod">
        <pc:chgData name="Tan Kai Ying" userId="7afc6029-487c-4ce3-8bad-196ad0145438" providerId="ADAL" clId="{F01C8861-BEF3-42DB-BEA6-B1726F0E0298}" dt="2023-06-16T14:16:57.065" v="1004" actId="20577"/>
        <pc:sldMkLst>
          <pc:docMk/>
          <pc:sldMk cId="2799995321" sldId="314"/>
        </pc:sldMkLst>
        <pc:spChg chg="mod">
          <ac:chgData name="Tan Kai Ying" userId="7afc6029-487c-4ce3-8bad-196ad0145438" providerId="ADAL" clId="{F01C8861-BEF3-42DB-BEA6-B1726F0E0298}" dt="2023-06-16T14:16:57.065" v="1004" actId="20577"/>
          <ac:spMkLst>
            <pc:docMk/>
            <pc:sldMk cId="2799995321" sldId="314"/>
            <ac:spMk id="63" creationId="{C0899024-41A9-8440-8978-AEAFA5DBC07D}"/>
          </ac:spMkLst>
        </pc:spChg>
      </pc:sldChg>
      <pc:sldChg chg="modSp mod modNotesTx">
        <pc:chgData name="Tan Kai Ying" userId="7afc6029-487c-4ce3-8bad-196ad0145438" providerId="ADAL" clId="{F01C8861-BEF3-42DB-BEA6-B1726F0E0298}" dt="2023-06-16T14:10:49.205" v="999" actId="6549"/>
        <pc:sldMkLst>
          <pc:docMk/>
          <pc:sldMk cId="2464830890" sldId="335"/>
        </pc:sldMkLst>
        <pc:picChg chg="mod modCrop">
          <ac:chgData name="Tan Kai Ying" userId="7afc6029-487c-4ce3-8bad-196ad0145438" providerId="ADAL" clId="{F01C8861-BEF3-42DB-BEA6-B1726F0E0298}" dt="2023-06-16T13:15:50.439" v="17" actId="732"/>
          <ac:picMkLst>
            <pc:docMk/>
            <pc:sldMk cId="2464830890" sldId="335"/>
            <ac:picMk id="9" creationId="{0F40D68F-567F-B291-2783-0CE273ADAF0D}"/>
          </ac:picMkLst>
        </pc:picChg>
      </pc:sldChg>
      <pc:sldChg chg="addSp delSp modSp mod modNotesTx">
        <pc:chgData name="Tan Kai Ying" userId="7afc6029-487c-4ce3-8bad-196ad0145438" providerId="ADAL" clId="{F01C8861-BEF3-42DB-BEA6-B1726F0E0298}" dt="2023-06-16T14:20:23.215" v="1006" actId="20577"/>
        <pc:sldMkLst>
          <pc:docMk/>
          <pc:sldMk cId="1174193453" sldId="336"/>
        </pc:sldMkLst>
        <pc:spChg chg="add del mod">
          <ac:chgData name="Tan Kai Ying" userId="7afc6029-487c-4ce3-8bad-196ad0145438" providerId="ADAL" clId="{F01C8861-BEF3-42DB-BEA6-B1726F0E0298}" dt="2023-06-16T13:41:17.347" v="655"/>
          <ac:spMkLst>
            <pc:docMk/>
            <pc:sldMk cId="1174193453" sldId="336"/>
            <ac:spMk id="2" creationId="{FD41AE64-15CA-BC31-539D-5C130DF3C5E5}"/>
          </ac:spMkLst>
        </pc:spChg>
      </pc:sldChg>
      <pc:sldChg chg="addSp delSp modSp mod modNotesTx">
        <pc:chgData name="Tan Kai Ying" userId="7afc6029-487c-4ce3-8bad-196ad0145438" providerId="ADAL" clId="{F01C8861-BEF3-42DB-BEA6-B1726F0E0298}" dt="2023-06-16T13:43:53.791" v="708" actId="6549"/>
        <pc:sldMkLst>
          <pc:docMk/>
          <pc:sldMk cId="3564747206" sldId="337"/>
        </pc:sldMkLst>
        <pc:spChg chg="add mod">
          <ac:chgData name="Tan Kai Ying" userId="7afc6029-487c-4ce3-8bad-196ad0145438" providerId="ADAL" clId="{F01C8861-BEF3-42DB-BEA6-B1726F0E0298}" dt="2023-06-16T13:17:38.031" v="43"/>
          <ac:spMkLst>
            <pc:docMk/>
            <pc:sldMk cId="3564747206" sldId="337"/>
            <ac:spMk id="3" creationId="{B9EB3469-D590-6390-0FD8-CC1A749CC0DB}"/>
          </ac:spMkLst>
        </pc:spChg>
        <pc:spChg chg="add mod">
          <ac:chgData name="Tan Kai Ying" userId="7afc6029-487c-4ce3-8bad-196ad0145438" providerId="ADAL" clId="{F01C8861-BEF3-42DB-BEA6-B1726F0E0298}" dt="2023-06-16T13:18:39.021" v="99" actId="1036"/>
          <ac:spMkLst>
            <pc:docMk/>
            <pc:sldMk cId="3564747206" sldId="337"/>
            <ac:spMk id="5" creationId="{D9D8A1F7-767E-3CFE-6708-387C8E6B9A5C}"/>
          </ac:spMkLst>
        </pc:spChg>
        <pc:picChg chg="add del mod modCrop">
          <ac:chgData name="Tan Kai Ying" userId="7afc6029-487c-4ce3-8bad-196ad0145438" providerId="ADAL" clId="{F01C8861-BEF3-42DB-BEA6-B1726F0E0298}" dt="2023-06-16T13:17:06.311" v="38" actId="478"/>
          <ac:picMkLst>
            <pc:docMk/>
            <pc:sldMk cId="3564747206" sldId="337"/>
            <ac:picMk id="2" creationId="{0F40D68F-567F-B291-2783-0CE273ADAF0D}"/>
          </ac:picMkLst>
        </pc:picChg>
        <pc:picChg chg="add mod modCrop">
          <ac:chgData name="Tan Kai Ying" userId="7afc6029-487c-4ce3-8bad-196ad0145438" providerId="ADAL" clId="{F01C8861-BEF3-42DB-BEA6-B1726F0E0298}" dt="2023-06-16T13:25:29.372" v="298" actId="1038"/>
          <ac:picMkLst>
            <pc:docMk/>
            <pc:sldMk cId="3564747206" sldId="337"/>
            <ac:picMk id="7" creationId="{7BE566B7-D441-2079-C28B-245F707A3AFE}"/>
          </ac:picMkLst>
        </pc:picChg>
        <pc:picChg chg="add mod">
          <ac:chgData name="Tan Kai Ying" userId="7afc6029-487c-4ce3-8bad-196ad0145438" providerId="ADAL" clId="{F01C8861-BEF3-42DB-BEA6-B1726F0E0298}" dt="2023-06-16T13:24:03.496" v="216" actId="14100"/>
          <ac:picMkLst>
            <pc:docMk/>
            <pc:sldMk cId="3564747206" sldId="337"/>
            <ac:picMk id="9" creationId="{31051C13-7F27-1108-84D5-EB2E1565231E}"/>
          </ac:picMkLst>
        </pc:picChg>
        <pc:picChg chg="del mod">
          <ac:chgData name="Tan Kai Ying" userId="7afc6029-487c-4ce3-8bad-196ad0145438" providerId="ADAL" clId="{F01C8861-BEF3-42DB-BEA6-B1726F0E0298}" dt="2023-06-16T13:23:00.641" v="193" actId="478"/>
          <ac:picMkLst>
            <pc:docMk/>
            <pc:sldMk cId="3564747206" sldId="337"/>
            <ac:picMk id="2050" creationId="{AC37064F-9D23-8818-09FC-14EF68AD5D50}"/>
          </ac:picMkLst>
        </pc:picChg>
        <pc:picChg chg="del mod">
          <ac:chgData name="Tan Kai Ying" userId="7afc6029-487c-4ce3-8bad-196ad0145438" providerId="ADAL" clId="{F01C8861-BEF3-42DB-BEA6-B1726F0E0298}" dt="2023-06-16T13:23:22.998" v="199" actId="478"/>
          <ac:picMkLst>
            <pc:docMk/>
            <pc:sldMk cId="3564747206" sldId="337"/>
            <ac:picMk id="2051" creationId="{370599BC-16E9-AAB9-461B-CB154A876D07}"/>
          </ac:picMkLst>
        </pc:picChg>
      </pc:sldChg>
      <pc:sldChg chg="addSp delSp modSp mod modNotesTx">
        <pc:chgData name="Tan Kai Ying" userId="7afc6029-487c-4ce3-8bad-196ad0145438" providerId="ADAL" clId="{F01C8861-BEF3-42DB-BEA6-B1726F0E0298}" dt="2023-06-16T13:33:15.678" v="641" actId="1076"/>
        <pc:sldMkLst>
          <pc:docMk/>
          <pc:sldMk cId="2242609332" sldId="339"/>
        </pc:sldMkLst>
        <pc:picChg chg="add del mod">
          <ac:chgData name="Tan Kai Ying" userId="7afc6029-487c-4ce3-8bad-196ad0145438" providerId="ADAL" clId="{F01C8861-BEF3-42DB-BEA6-B1726F0E0298}" dt="2023-06-16T13:32:58.568" v="634" actId="22"/>
          <ac:picMkLst>
            <pc:docMk/>
            <pc:sldMk cId="2242609332" sldId="339"/>
            <ac:picMk id="3" creationId="{8186F22C-2461-E21E-5D9E-479317587680}"/>
          </ac:picMkLst>
        </pc:picChg>
        <pc:picChg chg="add mod">
          <ac:chgData name="Tan Kai Ying" userId="7afc6029-487c-4ce3-8bad-196ad0145438" providerId="ADAL" clId="{F01C8861-BEF3-42DB-BEA6-B1726F0E0298}" dt="2023-06-16T13:33:15.678" v="641" actId="1076"/>
          <ac:picMkLst>
            <pc:docMk/>
            <pc:sldMk cId="2242609332" sldId="339"/>
            <ac:picMk id="5" creationId="{68D230DC-902E-60BD-8D42-F066CB9BA78C}"/>
          </ac:picMkLst>
        </pc:picChg>
        <pc:picChg chg="mod">
          <ac:chgData name="Tan Kai Ying" userId="7afc6029-487c-4ce3-8bad-196ad0145438" providerId="ADAL" clId="{F01C8861-BEF3-42DB-BEA6-B1726F0E0298}" dt="2023-06-16T13:30:15.985" v="539" actId="208"/>
          <ac:picMkLst>
            <pc:docMk/>
            <pc:sldMk cId="2242609332" sldId="339"/>
            <ac:picMk id="3074" creationId="{2DA49130-DDED-0850-6932-EC77DBC903E1}"/>
          </ac:picMkLst>
        </pc:picChg>
        <pc:picChg chg="add del mod">
          <ac:chgData name="Tan Kai Ying" userId="7afc6029-487c-4ce3-8bad-196ad0145438" providerId="ADAL" clId="{F01C8861-BEF3-42DB-BEA6-B1726F0E0298}" dt="2023-06-16T13:33:12.409" v="640" actId="478"/>
          <ac:picMkLst>
            <pc:docMk/>
            <pc:sldMk cId="2242609332" sldId="339"/>
            <ac:picMk id="3075" creationId="{48A40EB4-89B8-F2FF-629A-46AD90DC197C}"/>
          </ac:picMkLst>
        </pc:picChg>
      </pc:sldChg>
      <pc:sldChg chg="modSp mod modNotesTx">
        <pc:chgData name="Tan Kai Ying" userId="7afc6029-487c-4ce3-8bad-196ad0145438" providerId="ADAL" clId="{F01C8861-BEF3-42DB-BEA6-B1726F0E0298}" dt="2023-06-16T14:22:53.911" v="1122" actId="33524"/>
        <pc:sldMkLst>
          <pc:docMk/>
          <pc:sldMk cId="3307118184" sldId="340"/>
        </pc:sldMkLst>
        <pc:graphicFrameChg chg="modGraphic">
          <ac:chgData name="Tan Kai Ying" userId="7afc6029-487c-4ce3-8bad-196ad0145438" providerId="ADAL" clId="{F01C8861-BEF3-42DB-BEA6-B1726F0E0298}" dt="2023-06-16T14:08:28.225" v="981" actId="14734"/>
          <ac:graphicFrameMkLst>
            <pc:docMk/>
            <pc:sldMk cId="3307118184" sldId="340"/>
            <ac:graphicFrameMk id="3" creationId="{D99DB3BD-FA32-DC17-18B1-13BFBE365F86}"/>
          </ac:graphicFrameMkLst>
        </pc:graphicFrameChg>
      </pc:sldChg>
      <pc:sldChg chg="modSp mod">
        <pc:chgData name="Tan Kai Ying" userId="7afc6029-487c-4ce3-8bad-196ad0145438" providerId="ADAL" clId="{F01C8861-BEF3-42DB-BEA6-B1726F0E0298}" dt="2023-06-16T14:07:10.681" v="977" actId="14734"/>
        <pc:sldMkLst>
          <pc:docMk/>
          <pc:sldMk cId="2008666965" sldId="342"/>
        </pc:sldMkLst>
        <pc:graphicFrameChg chg="mod modGraphic">
          <ac:chgData name="Tan Kai Ying" userId="7afc6029-487c-4ce3-8bad-196ad0145438" providerId="ADAL" clId="{F01C8861-BEF3-42DB-BEA6-B1726F0E0298}" dt="2023-06-16T14:07:10.681" v="977" actId="14734"/>
          <ac:graphicFrameMkLst>
            <pc:docMk/>
            <pc:sldMk cId="2008666965" sldId="342"/>
            <ac:graphicFrameMk id="2" creationId="{DC86F71F-F5B2-3864-EB1C-71D8E3BAD97D}"/>
          </ac:graphicFrameMkLst>
        </pc:graphicFrameChg>
      </pc:sldChg>
      <pc:sldChg chg="modSp mod">
        <pc:chgData name="Tan Kai Ying" userId="7afc6029-487c-4ce3-8bad-196ad0145438" providerId="ADAL" clId="{F01C8861-BEF3-42DB-BEA6-B1726F0E0298}" dt="2023-06-16T14:03:30.771" v="951" actId="1076"/>
        <pc:sldMkLst>
          <pc:docMk/>
          <pc:sldMk cId="2107236985" sldId="343"/>
        </pc:sldMkLst>
        <pc:graphicFrameChg chg="mod modGraphic">
          <ac:chgData name="Tan Kai Ying" userId="7afc6029-487c-4ce3-8bad-196ad0145438" providerId="ADAL" clId="{F01C8861-BEF3-42DB-BEA6-B1726F0E0298}" dt="2023-06-16T14:03:30.771" v="951" actId="1076"/>
          <ac:graphicFrameMkLst>
            <pc:docMk/>
            <pc:sldMk cId="2107236985" sldId="343"/>
            <ac:graphicFrameMk id="2" creationId="{88409C0B-6D86-2A15-BBD0-A70012FECCAD}"/>
          </ac:graphicFrameMkLst>
        </pc:graphicFrameChg>
      </pc:sldChg>
      <pc:sldChg chg="addSp delSp modSp mod">
        <pc:chgData name="Tan Kai Ying" userId="7afc6029-487c-4ce3-8bad-196ad0145438" providerId="ADAL" clId="{F01C8861-BEF3-42DB-BEA6-B1726F0E0298}" dt="2023-06-16T14:08:17.873" v="980"/>
        <pc:sldMkLst>
          <pc:docMk/>
          <pc:sldMk cId="1886052943" sldId="344"/>
        </pc:sldMkLst>
        <pc:graphicFrameChg chg="add mod modGraphic">
          <ac:chgData name="Tan Kai Ying" userId="7afc6029-487c-4ce3-8bad-196ad0145438" providerId="ADAL" clId="{F01C8861-BEF3-42DB-BEA6-B1726F0E0298}" dt="2023-06-16T14:08:17.873" v="980"/>
          <ac:graphicFrameMkLst>
            <pc:docMk/>
            <pc:sldMk cId="1886052943" sldId="344"/>
            <ac:graphicFrameMk id="2" creationId="{C33472C1-BB2D-C641-83FA-A995080FA9FE}"/>
          </ac:graphicFrameMkLst>
        </pc:graphicFrameChg>
        <pc:picChg chg="del">
          <ac:chgData name="Tan Kai Ying" userId="7afc6029-487c-4ce3-8bad-196ad0145438" providerId="ADAL" clId="{F01C8861-BEF3-42DB-BEA6-B1726F0E0298}" dt="2023-06-16T13:58:25.003" v="904" actId="478"/>
          <ac:picMkLst>
            <pc:docMk/>
            <pc:sldMk cId="1886052943" sldId="344"/>
            <ac:picMk id="5122" creationId="{4D579D5E-04A2-EF3D-7A14-7E4218C17D0A}"/>
          </ac:picMkLst>
        </pc:picChg>
      </pc:sldChg>
      <pc:sldChg chg="modSp mod">
        <pc:chgData name="Tan Kai Ying" userId="7afc6029-487c-4ce3-8bad-196ad0145438" providerId="ADAL" clId="{F01C8861-BEF3-42DB-BEA6-B1726F0E0298}" dt="2023-06-16T14:23:44.299" v="1126" actId="115"/>
        <pc:sldMkLst>
          <pc:docMk/>
          <pc:sldMk cId="3883916719" sldId="348"/>
        </pc:sldMkLst>
        <pc:spChg chg="mod">
          <ac:chgData name="Tan Kai Ying" userId="7afc6029-487c-4ce3-8bad-196ad0145438" providerId="ADAL" clId="{F01C8861-BEF3-42DB-BEA6-B1726F0E0298}" dt="2023-06-16T14:23:44.299" v="1126" actId="115"/>
          <ac:spMkLst>
            <pc:docMk/>
            <pc:sldMk cId="3883916719" sldId="348"/>
            <ac:spMk id="3" creationId="{5C4C44CB-3A03-19D2-461E-15706DE5E43D}"/>
          </ac:spMkLst>
        </pc:spChg>
      </pc:sldChg>
      <pc:sldChg chg="delSp modSp mod">
        <pc:chgData name="Tan Kai Ying" userId="7afc6029-487c-4ce3-8bad-196ad0145438" providerId="ADAL" clId="{F01C8861-BEF3-42DB-BEA6-B1726F0E0298}" dt="2023-06-16T14:50:51.039" v="1414" actId="20577"/>
        <pc:sldMkLst>
          <pc:docMk/>
          <pc:sldMk cId="1868801352" sldId="350"/>
        </pc:sldMkLst>
        <pc:spChg chg="del mod">
          <ac:chgData name="Tan Kai Ying" userId="7afc6029-487c-4ce3-8bad-196ad0145438" providerId="ADAL" clId="{F01C8861-BEF3-42DB-BEA6-B1726F0E0298}" dt="2023-06-16T14:37:43.892" v="1134" actId="478"/>
          <ac:spMkLst>
            <pc:docMk/>
            <pc:sldMk cId="1868801352" sldId="350"/>
            <ac:spMk id="7" creationId="{4AA849C8-2244-DEBE-443B-92BEF88C5ED5}"/>
          </ac:spMkLst>
        </pc:spChg>
        <pc:graphicFrameChg chg="mod modGraphic">
          <ac:chgData name="Tan Kai Ying" userId="7afc6029-487c-4ce3-8bad-196ad0145438" providerId="ADAL" clId="{F01C8861-BEF3-42DB-BEA6-B1726F0E0298}" dt="2023-06-16T14:50:51.039" v="1414" actId="20577"/>
          <ac:graphicFrameMkLst>
            <pc:docMk/>
            <pc:sldMk cId="1868801352" sldId="350"/>
            <ac:graphicFrameMk id="3" creationId="{FFF8469C-2CC0-AD73-5C25-F13C21247995}"/>
          </ac:graphicFrameMkLst>
        </pc:graphicFrameChg>
      </pc:sldChg>
      <pc:sldChg chg="addSp delSp modSp add mod">
        <pc:chgData name="Tan Kai Ying" userId="7afc6029-487c-4ce3-8bad-196ad0145438" providerId="ADAL" clId="{F01C8861-BEF3-42DB-BEA6-B1726F0E0298}" dt="2023-06-16T14:59:44.112" v="1647" actId="20577"/>
        <pc:sldMkLst>
          <pc:docMk/>
          <pc:sldMk cId="516683537" sldId="351"/>
        </pc:sldMkLst>
        <pc:graphicFrameChg chg="del">
          <ac:chgData name="Tan Kai Ying" userId="7afc6029-487c-4ce3-8bad-196ad0145438" providerId="ADAL" clId="{F01C8861-BEF3-42DB-BEA6-B1726F0E0298}" dt="2023-06-16T14:51:15.283" v="1416" actId="478"/>
          <ac:graphicFrameMkLst>
            <pc:docMk/>
            <pc:sldMk cId="516683537" sldId="351"/>
            <ac:graphicFrameMk id="2" creationId="{DD0C8BEA-72DE-1E86-7693-52B8D1FD70CE}"/>
          </ac:graphicFrameMkLst>
        </pc:graphicFrameChg>
        <pc:graphicFrameChg chg="add mod modGraphic">
          <ac:chgData name="Tan Kai Ying" userId="7afc6029-487c-4ce3-8bad-196ad0145438" providerId="ADAL" clId="{F01C8861-BEF3-42DB-BEA6-B1726F0E0298}" dt="2023-06-16T14:59:44.112" v="1647" actId="20577"/>
          <ac:graphicFrameMkLst>
            <pc:docMk/>
            <pc:sldMk cId="516683537" sldId="351"/>
            <ac:graphicFrameMk id="6" creationId="{E2223601-1D4B-86EB-5F4F-0747CDC9FC7B}"/>
          </ac:graphicFrameMkLst>
        </pc:graphicFrameChg>
      </pc:sldChg>
    </pc:docChg>
  </pc:docChgLst>
  <pc:docChgLst>
    <pc:chgData name="Lim Yu Xuan" userId="S::s2155659@siswa365.um.edu.my::2de42ec7-c2af-45ec-a279-e70e016564a3" providerId="AD" clId="Web-{2E4B5CDE-FEC9-496A-A5CB-4A8F34A9C26C}"/>
    <pc:docChg chg="modSld">
      <pc:chgData name="Lim Yu Xuan" userId="S::s2155659@siswa365.um.edu.my::2de42ec7-c2af-45ec-a279-e70e016564a3" providerId="AD" clId="Web-{2E4B5CDE-FEC9-496A-A5CB-4A8F34A9C26C}" dt="2023-06-16T13:51:19.117" v="1731"/>
      <pc:docMkLst>
        <pc:docMk/>
      </pc:docMkLst>
      <pc:sldChg chg="modSp">
        <pc:chgData name="Lim Yu Xuan" userId="S::s2155659@siswa365.um.edu.my::2de42ec7-c2af-45ec-a279-e70e016564a3" providerId="AD" clId="Web-{2E4B5CDE-FEC9-496A-A5CB-4A8F34A9C26C}" dt="2023-06-16T13:43:58.464" v="1727" actId="20577"/>
        <pc:sldMkLst>
          <pc:docMk/>
          <pc:sldMk cId="0" sldId="258"/>
        </pc:sldMkLst>
        <pc:spChg chg="mod">
          <ac:chgData name="Lim Yu Xuan" userId="S::s2155659@siswa365.um.edu.my::2de42ec7-c2af-45ec-a279-e70e016564a3" providerId="AD" clId="Web-{2E4B5CDE-FEC9-496A-A5CB-4A8F34A9C26C}" dt="2023-06-16T13:43:58.464" v="1727" actId="20577"/>
          <ac:spMkLst>
            <pc:docMk/>
            <pc:sldMk cId="0" sldId="258"/>
            <ac:spMk id="2" creationId="{64393176-18BF-4DC3-1378-AE32E44EF42F}"/>
          </ac:spMkLst>
        </pc:spChg>
      </pc:sldChg>
      <pc:sldChg chg="addSp modSp modNotes">
        <pc:chgData name="Lim Yu Xuan" userId="S::s2155659@siswa365.um.edu.my::2de42ec7-c2af-45ec-a279-e70e016564a3" providerId="AD" clId="Web-{2E4B5CDE-FEC9-496A-A5CB-4A8F34A9C26C}" dt="2023-06-16T13:19:57.770" v="942"/>
        <pc:sldMkLst>
          <pc:docMk/>
          <pc:sldMk cId="2464830890" sldId="335"/>
        </pc:sldMkLst>
        <pc:spChg chg="add mod">
          <ac:chgData name="Lim Yu Xuan" userId="S::s2155659@siswa365.um.edu.my::2de42ec7-c2af-45ec-a279-e70e016564a3" providerId="AD" clId="Web-{2E4B5CDE-FEC9-496A-A5CB-4A8F34A9C26C}" dt="2023-06-16T13:05:49.529" v="123" actId="14100"/>
          <ac:spMkLst>
            <pc:docMk/>
            <pc:sldMk cId="2464830890" sldId="335"/>
            <ac:spMk id="2" creationId="{754B0783-91B4-07C8-78E8-7AD52EE03961}"/>
          </ac:spMkLst>
        </pc:spChg>
        <pc:spChg chg="mod">
          <ac:chgData name="Lim Yu Xuan" userId="S::s2155659@siswa365.um.edu.my::2de42ec7-c2af-45ec-a279-e70e016564a3" providerId="AD" clId="Web-{2E4B5CDE-FEC9-496A-A5CB-4A8F34A9C26C}" dt="2023-06-16T13:06:38.218" v="130" actId="20577"/>
          <ac:spMkLst>
            <pc:docMk/>
            <pc:sldMk cId="2464830890" sldId="335"/>
            <ac:spMk id="3" creationId="{92426107-A5F0-3340-7822-988701EC2104}"/>
          </ac:spMkLst>
        </pc:spChg>
        <pc:picChg chg="mod">
          <ac:chgData name="Lim Yu Xuan" userId="S::s2155659@siswa365.um.edu.my::2de42ec7-c2af-45ec-a279-e70e016564a3" providerId="AD" clId="Web-{2E4B5CDE-FEC9-496A-A5CB-4A8F34A9C26C}" dt="2023-06-16T13:05:33.872" v="121" actId="1076"/>
          <ac:picMkLst>
            <pc:docMk/>
            <pc:sldMk cId="2464830890" sldId="335"/>
            <ac:picMk id="8" creationId="{DB176DE4-C72C-A762-4A64-E16F17FB1041}"/>
          </ac:picMkLst>
        </pc:picChg>
        <pc:picChg chg="mod">
          <ac:chgData name="Lim Yu Xuan" userId="S::s2155659@siswa365.um.edu.my::2de42ec7-c2af-45ec-a279-e70e016564a3" providerId="AD" clId="Web-{2E4B5CDE-FEC9-496A-A5CB-4A8F34A9C26C}" dt="2023-06-16T13:04:34.792" v="112" actId="1076"/>
          <ac:picMkLst>
            <pc:docMk/>
            <pc:sldMk cId="2464830890" sldId="335"/>
            <ac:picMk id="9" creationId="{0F40D68F-567F-B291-2783-0CE273ADAF0D}"/>
          </ac:picMkLst>
        </pc:picChg>
      </pc:sldChg>
      <pc:sldChg chg="modNotes">
        <pc:chgData name="Lim Yu Xuan" userId="S::s2155659@siswa365.um.edu.my::2de42ec7-c2af-45ec-a279-e70e016564a3" providerId="AD" clId="Web-{2E4B5CDE-FEC9-496A-A5CB-4A8F34A9C26C}" dt="2023-06-16T13:43:56.573" v="1725"/>
        <pc:sldMkLst>
          <pc:docMk/>
          <pc:sldMk cId="1174193453" sldId="336"/>
        </pc:sldMkLst>
      </pc:sldChg>
      <pc:sldChg chg="modSp modNotes">
        <pc:chgData name="Lim Yu Xuan" userId="S::s2155659@siswa365.um.edu.my::2de42ec7-c2af-45ec-a279-e70e016564a3" providerId="AD" clId="Web-{2E4B5CDE-FEC9-496A-A5CB-4A8F34A9C26C}" dt="2023-06-16T13:23:26.853" v="1022"/>
        <pc:sldMkLst>
          <pc:docMk/>
          <pc:sldMk cId="3564747206" sldId="337"/>
        </pc:sldMkLst>
        <pc:spChg chg="mod">
          <ac:chgData name="Lim Yu Xuan" userId="S::s2155659@siswa365.um.edu.my::2de42ec7-c2af-45ec-a279-e70e016564a3" providerId="AD" clId="Web-{2E4B5CDE-FEC9-496A-A5CB-4A8F34A9C26C}" dt="2023-06-16T13:20:15.051" v="943" actId="14100"/>
          <ac:spMkLst>
            <pc:docMk/>
            <pc:sldMk cId="3564747206" sldId="337"/>
            <ac:spMk id="5" creationId="{D9D8A1F7-767E-3CFE-6708-387C8E6B9A5C}"/>
          </ac:spMkLst>
        </pc:spChg>
      </pc:sldChg>
      <pc:sldChg chg="addSp delSp modSp">
        <pc:chgData name="Lim Yu Xuan" userId="S::s2155659@siswa365.um.edu.my::2de42ec7-c2af-45ec-a279-e70e016564a3" providerId="AD" clId="Web-{2E4B5CDE-FEC9-496A-A5CB-4A8F34A9C26C}" dt="2023-06-16T13:51:19.117" v="1731"/>
        <pc:sldMkLst>
          <pc:docMk/>
          <pc:sldMk cId="3307118184" sldId="340"/>
        </pc:sldMkLst>
        <pc:graphicFrameChg chg="add del mod">
          <ac:chgData name="Lim Yu Xuan" userId="S::s2155659@siswa365.um.edu.my::2de42ec7-c2af-45ec-a279-e70e016564a3" providerId="AD" clId="Web-{2E4B5CDE-FEC9-496A-A5CB-4A8F34A9C26C}" dt="2023-06-16T13:51:19.117" v="1731"/>
          <ac:graphicFrameMkLst>
            <pc:docMk/>
            <pc:sldMk cId="3307118184" sldId="340"/>
            <ac:graphicFrameMk id="3" creationId="{46877AAF-1DDC-C57D-497F-624F430E6338}"/>
          </ac:graphicFrameMkLst>
        </pc:graphicFrameChg>
        <pc:picChg chg="del">
          <ac:chgData name="Lim Yu Xuan" userId="S::s2155659@siswa365.um.edu.my::2de42ec7-c2af-45ec-a279-e70e016564a3" providerId="AD" clId="Web-{2E4B5CDE-FEC9-496A-A5CB-4A8F34A9C26C}" dt="2023-06-16T13:50:36.865" v="1728"/>
          <ac:picMkLst>
            <pc:docMk/>
            <pc:sldMk cId="3307118184" sldId="340"/>
            <ac:picMk id="4098" creationId="{178EAF4D-6AF0-C7D3-1418-FEA1E734DD9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d6c12d8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d6c12d8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ea856ee8b8_0_6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ea856ee8b8_0_6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a:t>* Can cut short this part if the presentation time exceed</a:t>
            </a:r>
            <a:endParaRPr/>
          </a:p>
        </p:txBody>
      </p:sp>
    </p:spTree>
    <p:extLst>
      <p:ext uri="{BB962C8B-B14F-4D97-AF65-F5344CB8AC3E}">
        <p14:creationId xmlns:p14="http://schemas.microsoft.com/office/powerpoint/2010/main" val="4020186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ea856ee8b8_0_6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ea856ee8b8_0_6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Next up, we will be discussing about the modelling. Constrained optimization is selected in this project to find the minimum cost function. All the objective function and constraints are in linear form, so we are using linear programming to solve. </a:t>
            </a:r>
          </a:p>
          <a:p>
            <a:pPr marL="0" indent="0">
              <a:buNone/>
            </a:pPr>
            <a:endParaRPr lang="en-US"/>
          </a:p>
          <a:p>
            <a:pPr marL="0" indent="0">
              <a:buNone/>
            </a:pPr>
            <a:r>
              <a:rPr lang="en-US"/>
              <a:t>The left hand side shows the equations. We will take age group of 16-17 year old young man with a level of physical activity of 1.4 as our example to determine it's minimum cost for daily food requirement and its suggested food item and size.</a:t>
            </a:r>
          </a:p>
          <a:p>
            <a:pPr marL="0" indent="0">
              <a:buNone/>
            </a:pPr>
            <a:endParaRPr lang="en-US"/>
          </a:p>
          <a:p>
            <a:pPr marL="0" indent="0">
              <a:buNone/>
            </a:pPr>
            <a:r>
              <a:rPr lang="en-US"/>
              <a:t>There are a total of 40 food type as a selection, thus 40 decision variables from a, b, to an.</a:t>
            </a:r>
          </a:p>
          <a:p>
            <a:pPr marL="0" indent="0">
              <a:buNone/>
            </a:pPr>
            <a:r>
              <a:rPr lang="en-US"/>
              <a:t>For the cost function, the coefficient of each food is derived from the cost per serving size.</a:t>
            </a:r>
          </a:p>
          <a:p>
            <a:pPr marL="0" indent="0">
              <a:buNone/>
            </a:pPr>
            <a:endParaRPr lang="en-US"/>
          </a:p>
        </p:txBody>
      </p:sp>
    </p:spTree>
    <p:extLst>
      <p:ext uri="{BB962C8B-B14F-4D97-AF65-F5344CB8AC3E}">
        <p14:creationId xmlns:p14="http://schemas.microsoft.com/office/powerpoint/2010/main" val="1375917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ea856ee8b8_0_6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ea856ee8b8_0_6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defRPr/>
            </a:pPr>
            <a:r>
              <a:rPr lang="en-US"/>
              <a:t>There are a total of 20 constraints which consist of both equality (Ε) and inequality (Ι) forms. </a:t>
            </a:r>
            <a:endParaRPr lang="en-SG"/>
          </a:p>
          <a:p>
            <a:pPr marL="0" indent="0">
              <a:buNone/>
              <a:defRPr/>
            </a:pPr>
            <a:r>
              <a:rPr lang="en-US"/>
              <a:t>The first constraints group is daily nutrient requirement. As we can see, the coefficient of calories constraints is derived from the calories of each food item per serving size. The right-hand side vector 2050 calories is derived from the daily nutrients' requirement of each individual based on the Recommended Intake table. Same go for protein, carbohydrates, fats, cholesterol, fiber Constraints. </a:t>
            </a:r>
            <a:endParaRPr lang="en-SG"/>
          </a:p>
        </p:txBody>
      </p:sp>
    </p:spTree>
    <p:extLst>
      <p:ext uri="{BB962C8B-B14F-4D97-AF65-F5344CB8AC3E}">
        <p14:creationId xmlns:p14="http://schemas.microsoft.com/office/powerpoint/2010/main" val="254087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ea856ee8b8_0_6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ea856ee8b8_0_6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The next constraints group is food group. The constraint equation is based on the Malaysian Food Pyramid. For example, food item a, I, p z and aa belong to the meat group and the suggested serving portion for this food group is 1 to 2. That’s why from the equation we constrained it by using two inequality forms. Same go for vegetable, grains, fruit, milk/milk product, fish, legumes, Fat/oil Constraints. </a:t>
            </a:r>
            <a:endParaRPr lang="en-SG"/>
          </a:p>
          <a:p>
            <a:pPr marL="0" indent="0">
              <a:buNone/>
            </a:pPr>
            <a:endParaRPr lang="en-US"/>
          </a:p>
          <a:p>
            <a:pPr marL="0" indent="0">
              <a:buNone/>
            </a:pPr>
            <a:r>
              <a:rPr lang="en-US"/>
              <a:t>For the bounds, decision variable should not be in negative values.</a:t>
            </a:r>
          </a:p>
          <a:p>
            <a:pPr marL="0" indent="0">
              <a:buNone/>
            </a:pPr>
            <a:br>
              <a:rPr lang="en-US"/>
            </a:br>
            <a:r>
              <a:rPr lang="en-US"/>
              <a:t>And the optimization method used can be simplex method when calculating manually. From here, due to the complexity, we shall use Octave to solve it.</a:t>
            </a:r>
          </a:p>
          <a:p>
            <a:pPr marL="0" indent="0">
              <a:buNone/>
            </a:pPr>
            <a:r>
              <a:rPr lang="en-US"/>
              <a:t> </a:t>
            </a:r>
          </a:p>
        </p:txBody>
      </p:sp>
    </p:spTree>
    <p:extLst>
      <p:ext uri="{BB962C8B-B14F-4D97-AF65-F5344CB8AC3E}">
        <p14:creationId xmlns:p14="http://schemas.microsoft.com/office/powerpoint/2010/main" val="107018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ea856ee8b8_0_6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ea856ee8b8_0_6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091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ed84bed3d9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ed84bed3d9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Calibri" panose="020F0502020204030204" pitchFamily="34" charset="0"/>
                <a:cs typeface="Arial" panose="020B0604020202020204" pitchFamily="34" charset="0"/>
              </a:rPr>
              <a:t>By Using </a:t>
            </a:r>
            <a:r>
              <a:rPr lang="en-US" sz="1800" err="1">
                <a:effectLst/>
                <a:latin typeface="Times New Roman" panose="02020603050405020304" pitchFamily="18" charset="0"/>
                <a:ea typeface="Calibri" panose="020F0502020204030204" pitchFamily="34" charset="0"/>
                <a:cs typeface="Arial" panose="020B0604020202020204" pitchFamily="34" charset="0"/>
              </a:rPr>
              <a:t>fmin</a:t>
            </a:r>
            <a:r>
              <a:rPr lang="en-US" sz="1800">
                <a:effectLst/>
                <a:latin typeface="Times New Roman" panose="02020603050405020304" pitchFamily="18" charset="0"/>
                <a:ea typeface="Calibri" panose="020F0502020204030204" pitchFamily="34" charset="0"/>
                <a:cs typeface="Arial" panose="020B0604020202020204" pitchFamily="34" charset="0"/>
              </a:rPr>
              <a:t> function in Octave, the first table show that the minimum cost to get a daily healthy diet plan for population group (age </a:t>
            </a:r>
            <a:r>
              <a:rPr lang="en-US" sz="1800">
                <a:effectLst/>
                <a:latin typeface="Times New Roman" panose="02020603050405020304" pitchFamily="18" charset="0"/>
                <a:ea typeface="MS Mincho" panose="02020609040205080304" pitchFamily="49" charset="-128"/>
                <a:cs typeface="Arial" panose="020B0604020202020204" pitchFamily="34" charset="0"/>
              </a:rPr>
              <a:t>16-17, male with 1.4 PAL</a:t>
            </a:r>
            <a:r>
              <a:rPr lang="en-US" sz="1800">
                <a:effectLst/>
                <a:latin typeface="Times New Roman" panose="02020603050405020304" pitchFamily="18" charset="0"/>
                <a:ea typeface="Calibri" panose="020F0502020204030204" pitchFamily="34" charset="0"/>
                <a:cs typeface="Arial" panose="020B0604020202020204" pitchFamily="34" charset="0"/>
              </a:rPr>
              <a:t>) is </a:t>
            </a:r>
            <a:r>
              <a:rPr lang="en-US" sz="1800" err="1">
                <a:effectLst/>
                <a:latin typeface="Times New Roman" panose="02020603050405020304" pitchFamily="18" charset="0"/>
                <a:ea typeface="Calibri" panose="020F0502020204030204" pitchFamily="34" charset="0"/>
                <a:cs typeface="Arial" panose="020B0604020202020204" pitchFamily="34" charset="0"/>
              </a:rPr>
              <a:t>RM9.41</a:t>
            </a:r>
            <a:r>
              <a:rPr lang="en-US" sz="1800">
                <a:effectLst/>
                <a:latin typeface="Times New Roman" panose="02020603050405020304" pitchFamily="18" charset="0"/>
                <a:ea typeface="Calibri" panose="020F0502020204030204" pitchFamily="34" charset="0"/>
                <a:cs typeface="Arial" panose="020B0604020202020204" pitchFamily="34" charset="0"/>
              </a:rPr>
              <a:t>, which is </a:t>
            </a:r>
            <a:r>
              <a:rPr lang="en-US" sz="1800" err="1">
                <a:effectLst/>
                <a:latin typeface="Times New Roman" panose="02020603050405020304" pitchFamily="18" charset="0"/>
                <a:ea typeface="Calibri" panose="020F0502020204030204" pitchFamily="34" charset="0"/>
                <a:cs typeface="Arial" panose="020B0604020202020204" pitchFamily="34" charset="0"/>
              </a:rPr>
              <a:t>RM3.14</a:t>
            </a:r>
            <a:r>
              <a:rPr lang="en-US" sz="1800">
                <a:effectLst/>
                <a:latin typeface="Times New Roman" panose="02020603050405020304" pitchFamily="18" charset="0"/>
                <a:ea typeface="Calibri" panose="020F0502020204030204" pitchFamily="34" charset="0"/>
                <a:cs typeface="Arial" panose="020B0604020202020204" pitchFamily="34" charset="0"/>
              </a:rPr>
              <a:t> per meal, while fulfilling all the constraints which daily nutrients requirement and food group constraints.</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Calibri" panose="020F0502020204030204" pitchFamily="34" charset="0"/>
                <a:cs typeface="Arial" panose="020B0604020202020204" pitchFamily="34" charset="0"/>
              </a:rPr>
              <a:t>The second table shows the optimal combination and amount of foods that are able to meet the requirements/constraints with the minimum cost in the first table.</a:t>
            </a:r>
            <a:endParaRPr lang="en-SG" sz="180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lang="en-US"/>
          </a:p>
        </p:txBody>
      </p:sp>
    </p:spTree>
    <p:extLst>
      <p:ext uri="{BB962C8B-B14F-4D97-AF65-F5344CB8AC3E}">
        <p14:creationId xmlns:p14="http://schemas.microsoft.com/office/powerpoint/2010/main" val="1591225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ed84bed3d9_2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ed84bed3d9_2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have taken the age 16-17 male with 1.4 PAL as example. These are the rest of different age group, gender and level of physical activity. </a:t>
            </a:r>
            <a:endParaRPr/>
          </a:p>
        </p:txBody>
      </p:sp>
    </p:spTree>
    <p:extLst>
      <p:ext uri="{BB962C8B-B14F-4D97-AF65-F5344CB8AC3E}">
        <p14:creationId xmlns:p14="http://schemas.microsoft.com/office/powerpoint/2010/main" val="306939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ed84bed3d9_2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ed84bed3d9_2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680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ed84bed3d9_2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ed84bed3d9_2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4938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ed84bed3d9_2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ed84bed3d9_2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699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ed6c12d83a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ed6c12d83a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ea856ee8b8_0_6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ea856ee8b8_0_6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054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ed58823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ed58823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ed58823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ed58823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2502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ea856ee8b8_0_3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ea856ee8b8_0_3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910429a29_0_4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910429a29_0_4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a856ee8b8_0_1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a856ee8b8_0_1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e910429a29_0_4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e910429a29_0_4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861CC958-1BFB-4D69-ADD4-EE99EAB4D01B}" type="slidenum">
              <a:rPr lang="en-SG" smtClean="0"/>
              <a:t>7</a:t>
            </a:fld>
            <a:endParaRPr lang="en-SG"/>
          </a:p>
        </p:txBody>
      </p:sp>
    </p:spTree>
    <p:extLst>
      <p:ext uri="{BB962C8B-B14F-4D97-AF65-F5344CB8AC3E}">
        <p14:creationId xmlns:p14="http://schemas.microsoft.com/office/powerpoint/2010/main" val="2033918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buFontTx/>
              <a:buChar char="-"/>
            </a:pPr>
            <a:r>
              <a:rPr lang="en-MY"/>
              <a:t>The calories and nutrient composition of 40 foods are collected, where each food group contains 5 food items</a:t>
            </a:r>
          </a:p>
          <a:p>
            <a:pPr marL="457200" indent="-298450">
              <a:buFontTx/>
              <a:buChar char="-"/>
            </a:pPr>
            <a:r>
              <a:rPr lang="en-MY"/>
              <a:t>The category of each food group will be described in detail later</a:t>
            </a:r>
          </a:p>
          <a:p>
            <a:pPr marL="457200" indent="-298450">
              <a:buFontTx/>
              <a:buChar char="-"/>
            </a:pPr>
            <a:r>
              <a:rPr lang="en-MY"/>
              <a:t>While the serving size, nutrients and cost per serving for each food is referred online, with a reference list included in our report</a:t>
            </a:r>
          </a:p>
        </p:txBody>
      </p:sp>
    </p:spTree>
    <p:extLst>
      <p:ext uri="{BB962C8B-B14F-4D97-AF65-F5344CB8AC3E}">
        <p14:creationId xmlns:p14="http://schemas.microsoft.com/office/powerpoint/2010/main" val="2300227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MY"/>
              <a:t>The dietary guideline is based on the Malaysian food pyramid suggested by Ministry of Malaysia in 2020</a:t>
            </a:r>
          </a:p>
          <a:p>
            <a:r>
              <a:rPr lang="en-MY"/>
              <a:t>We can see that the food pyramid is divided into 8 food groups, which is fruits, </a:t>
            </a:r>
            <a:r>
              <a:rPr lang="en-MY" err="1"/>
              <a:t>vege</a:t>
            </a:r>
            <a:r>
              <a:rPr lang="en-MY"/>
              <a:t>, grains, fish, poultry/eggs/meat, legumes, milk and milk products and finally fats/oils</a:t>
            </a:r>
          </a:p>
          <a:p>
            <a:r>
              <a:rPr lang="en-MY"/>
              <a:t>With the recommended portion included</a:t>
            </a:r>
          </a:p>
        </p:txBody>
      </p:sp>
    </p:spTree>
    <p:extLst>
      <p:ext uri="{BB962C8B-B14F-4D97-AF65-F5344CB8AC3E}">
        <p14:creationId xmlns:p14="http://schemas.microsoft.com/office/powerpoint/2010/main" val="212109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MY"/>
              <a:t>The last part is the nutritional targets, which is also suggested in the Recommended Nutrient Intake (</a:t>
            </a:r>
            <a:r>
              <a:rPr lang="en-MY" err="1"/>
              <a:t>RNI</a:t>
            </a:r>
            <a:r>
              <a:rPr lang="en-MY"/>
              <a:t>) report by Ministry of Health Malaysia</a:t>
            </a:r>
          </a:p>
          <a:p>
            <a:r>
              <a:rPr lang="en-MY"/>
              <a:t>Please bear that the recommended nutrient intake will be mentioned as </a:t>
            </a:r>
            <a:r>
              <a:rPr lang="en-MY" err="1"/>
              <a:t>RNI</a:t>
            </a:r>
            <a:r>
              <a:rPr lang="en-MY"/>
              <a:t> from now on.</a:t>
            </a:r>
          </a:p>
          <a:p>
            <a:r>
              <a:rPr lang="en-MY"/>
              <a:t>From the table, we can see that the </a:t>
            </a:r>
            <a:r>
              <a:rPr lang="en-MY" err="1"/>
              <a:t>RNI</a:t>
            </a:r>
            <a:r>
              <a:rPr lang="en-MY"/>
              <a:t> are based on 4 age groups, 2 genders, and 4 different level of physical activity (*can determine whether need to explain what is PAL)</a:t>
            </a:r>
          </a:p>
          <a:p>
            <a:r>
              <a:rPr lang="en-MY"/>
              <a:t>Which results in a total of 32 population groups</a:t>
            </a:r>
          </a:p>
          <a:p>
            <a:pPr marL="158750" indent="0">
              <a:buNone/>
            </a:pPr>
            <a:endParaRPr lang="en-MY"/>
          </a:p>
          <a:p>
            <a:pPr marL="158750" indent="0">
              <a:buNone/>
            </a:pPr>
            <a:r>
              <a:rPr lang="en-MY"/>
              <a:t>- All the data collected will be served as the input for our diet optimization model, which will go through in detail later.</a:t>
            </a:r>
          </a:p>
        </p:txBody>
      </p:sp>
    </p:spTree>
    <p:extLst>
      <p:ext uri="{BB962C8B-B14F-4D97-AF65-F5344CB8AC3E}">
        <p14:creationId xmlns:p14="http://schemas.microsoft.com/office/powerpoint/2010/main" val="22852430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381950" y="681625"/>
            <a:ext cx="3771600" cy="32112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rgbClr val="191919"/>
              </a:buClr>
              <a:buSzPts val="5200"/>
              <a:buNone/>
              <a:defRPr sz="57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385575" y="4050400"/>
            <a:ext cx="40212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506238" y="259850"/>
            <a:ext cx="7176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rot="10800000">
            <a:off x="1619550" y="4903625"/>
            <a:ext cx="2961000" cy="0"/>
          </a:xfrm>
          <a:prstGeom prst="straightConnector1">
            <a:avLst/>
          </a:prstGeom>
          <a:noFill/>
          <a:ln w="9525" cap="flat" cmpd="sng">
            <a:solidFill>
              <a:schemeClr val="dk1"/>
            </a:solidFill>
            <a:prstDash val="solid"/>
            <a:round/>
            <a:headEnd type="none" w="med" len="med"/>
            <a:tailEnd type="none" w="med" len="med"/>
          </a:ln>
        </p:spPr>
      </p:cxnSp>
      <p:pic>
        <p:nvPicPr>
          <p:cNvPr id="13" name="Google Shape;13;p2"/>
          <p:cNvPicPr preferRelativeResize="0"/>
          <p:nvPr/>
        </p:nvPicPr>
        <p:blipFill>
          <a:blip r:embed="rId2">
            <a:alphaModFix/>
          </a:blip>
          <a:stretch>
            <a:fillRect/>
          </a:stretch>
        </p:blipFill>
        <p:spPr>
          <a:xfrm>
            <a:off x="437087" y="4709891"/>
            <a:ext cx="455100" cy="433609"/>
          </a:xfrm>
          <a:prstGeom prst="rect">
            <a:avLst/>
          </a:prstGeom>
          <a:noFill/>
          <a:ln>
            <a:noFill/>
          </a:ln>
          <a:effectLst>
            <a:outerShdw blurRad="57150" dist="19050" dir="5400000" algn="bl" rotWithShape="0">
              <a:srgbClr val="000000">
                <a:alpha val="50000"/>
              </a:srgbClr>
            </a:outerShdw>
          </a:effectLst>
        </p:spPr>
      </p:pic>
      <p:pic>
        <p:nvPicPr>
          <p:cNvPr id="14" name="Google Shape;14;p2"/>
          <p:cNvPicPr preferRelativeResize="0"/>
          <p:nvPr/>
        </p:nvPicPr>
        <p:blipFill>
          <a:blip r:embed="rId3">
            <a:alphaModFix/>
          </a:blip>
          <a:stretch>
            <a:fillRect/>
          </a:stretch>
        </p:blipFill>
        <p:spPr>
          <a:xfrm>
            <a:off x="7840863" y="104475"/>
            <a:ext cx="676575" cy="571025"/>
          </a:xfrm>
          <a:prstGeom prst="rect">
            <a:avLst/>
          </a:prstGeom>
          <a:noFill/>
          <a:ln>
            <a:noFill/>
          </a:ln>
          <a:effectLst>
            <a:outerShdw blurRad="57150" dist="19050" dir="5400000" algn="bl" rotWithShape="0">
              <a:srgbClr val="000000">
                <a:alpha val="50000"/>
              </a:srgbClr>
            </a:outerShdw>
          </a:effectLst>
        </p:spPr>
      </p:pic>
      <p:pic>
        <p:nvPicPr>
          <p:cNvPr id="15" name="Google Shape;15;p2"/>
          <p:cNvPicPr preferRelativeResize="0"/>
          <p:nvPr/>
        </p:nvPicPr>
        <p:blipFill>
          <a:blip r:embed="rId4">
            <a:alphaModFix/>
          </a:blip>
          <a:stretch>
            <a:fillRect/>
          </a:stretch>
        </p:blipFill>
        <p:spPr>
          <a:xfrm rot="-1763198">
            <a:off x="8633468" y="122175"/>
            <a:ext cx="374165" cy="384376"/>
          </a:xfrm>
          <a:prstGeom prst="rect">
            <a:avLst/>
          </a:prstGeom>
          <a:noFill/>
          <a:ln>
            <a:noFill/>
          </a:ln>
          <a:effectLst>
            <a:outerShdw blurRad="57150" dist="19050" dir="5400000" algn="bl" rotWithShape="0">
              <a:srgbClr val="000000">
                <a:alpha val="50000"/>
              </a:srgbClr>
            </a:outerShdw>
          </a:effectLst>
        </p:spPr>
      </p:pic>
      <p:pic>
        <p:nvPicPr>
          <p:cNvPr id="16" name="Google Shape;16;p2"/>
          <p:cNvPicPr preferRelativeResize="0"/>
          <p:nvPr/>
        </p:nvPicPr>
        <p:blipFill>
          <a:blip r:embed="rId4">
            <a:alphaModFix/>
          </a:blip>
          <a:stretch>
            <a:fillRect/>
          </a:stretch>
        </p:blipFill>
        <p:spPr>
          <a:xfrm rot="6211088">
            <a:off x="1154392" y="4691687"/>
            <a:ext cx="308814" cy="31723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50"/>
        <p:cNvGrpSpPr/>
        <p:nvPr/>
      </p:nvGrpSpPr>
      <p:grpSpPr>
        <a:xfrm>
          <a:off x="0" y="0"/>
          <a:ext cx="0" cy="0"/>
          <a:chOff x="0" y="0"/>
          <a:chExt cx="0" cy="0"/>
        </a:xfrm>
      </p:grpSpPr>
      <p:sp>
        <p:nvSpPr>
          <p:cNvPr id="151" name="Google Shape;151;p16"/>
          <p:cNvSpPr txBox="1">
            <a:spLocks noGrp="1"/>
          </p:cNvSpPr>
          <p:nvPr>
            <p:ph type="subTitle" idx="1"/>
          </p:nvPr>
        </p:nvSpPr>
        <p:spPr>
          <a:xfrm>
            <a:off x="794600" y="2688275"/>
            <a:ext cx="3864000" cy="801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16"/>
          <p:cNvSpPr txBox="1">
            <a:spLocks noGrp="1"/>
          </p:cNvSpPr>
          <p:nvPr>
            <p:ph type="title"/>
          </p:nvPr>
        </p:nvSpPr>
        <p:spPr>
          <a:xfrm>
            <a:off x="792175" y="1649025"/>
            <a:ext cx="3864000" cy="1054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0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53" name="Google Shape;153;p16"/>
          <p:cNvPicPr preferRelativeResize="0"/>
          <p:nvPr/>
        </p:nvPicPr>
        <p:blipFill>
          <a:blip r:embed="rId2">
            <a:alphaModFix/>
          </a:blip>
          <a:stretch>
            <a:fillRect/>
          </a:stretch>
        </p:blipFill>
        <p:spPr>
          <a:xfrm rot="-4519782">
            <a:off x="8456288" y="4633068"/>
            <a:ext cx="286049" cy="293862"/>
          </a:xfrm>
          <a:prstGeom prst="rect">
            <a:avLst/>
          </a:prstGeom>
          <a:noFill/>
          <a:ln>
            <a:noFill/>
          </a:ln>
          <a:effectLst>
            <a:outerShdw blurRad="57150" dist="19050" dir="5400000" algn="bl" rotWithShape="0">
              <a:srgbClr val="000000">
                <a:alpha val="50000"/>
              </a:srgbClr>
            </a:outerShdw>
          </a:effectLst>
        </p:spPr>
      </p:pic>
      <p:cxnSp>
        <p:nvCxnSpPr>
          <p:cNvPr id="154" name="Google Shape;154;p16"/>
          <p:cNvCxnSpPr/>
          <p:nvPr/>
        </p:nvCxnSpPr>
        <p:spPr>
          <a:xfrm>
            <a:off x="497750" y="4888125"/>
            <a:ext cx="7019400" cy="0"/>
          </a:xfrm>
          <a:prstGeom prst="straightConnector1">
            <a:avLst/>
          </a:prstGeom>
          <a:noFill/>
          <a:ln w="9525" cap="flat" cmpd="sng">
            <a:solidFill>
              <a:schemeClr val="dk1"/>
            </a:solidFill>
            <a:prstDash val="solid"/>
            <a:round/>
            <a:headEnd type="none" w="med" len="med"/>
            <a:tailEnd type="none" w="med" len="med"/>
          </a:ln>
        </p:spPr>
      </p:cxnSp>
      <p:cxnSp>
        <p:nvCxnSpPr>
          <p:cNvPr id="155" name="Google Shape;155;p16"/>
          <p:cNvCxnSpPr/>
          <p:nvPr/>
        </p:nvCxnSpPr>
        <p:spPr>
          <a:xfrm rot="10800000">
            <a:off x="497675" y="250450"/>
            <a:ext cx="5000400" cy="0"/>
          </a:xfrm>
          <a:prstGeom prst="straightConnector1">
            <a:avLst/>
          </a:prstGeom>
          <a:noFill/>
          <a:ln w="9525" cap="flat" cmpd="sng">
            <a:solidFill>
              <a:schemeClr val="dk1"/>
            </a:solidFill>
            <a:prstDash val="solid"/>
            <a:round/>
            <a:headEnd type="none" w="med" len="med"/>
            <a:tailEnd type="none" w="med" len="med"/>
          </a:ln>
        </p:spPr>
      </p:cxnSp>
      <p:pic>
        <p:nvPicPr>
          <p:cNvPr id="156" name="Google Shape;156;p16"/>
          <p:cNvPicPr preferRelativeResize="0"/>
          <p:nvPr/>
        </p:nvPicPr>
        <p:blipFill>
          <a:blip r:embed="rId3">
            <a:alphaModFix/>
          </a:blip>
          <a:stretch>
            <a:fillRect/>
          </a:stretch>
        </p:blipFill>
        <p:spPr>
          <a:xfrm rot="3851964">
            <a:off x="8569091" y="4330418"/>
            <a:ext cx="575172" cy="548014"/>
          </a:xfrm>
          <a:prstGeom prst="rect">
            <a:avLst/>
          </a:prstGeom>
          <a:noFill/>
          <a:ln>
            <a:noFill/>
          </a:ln>
          <a:effectLst>
            <a:outerShdw blurRad="57150" dist="19050" dir="5400000" algn="bl" rotWithShape="0">
              <a:srgbClr val="000000">
                <a:alpha val="50000"/>
              </a:srgbClr>
            </a:outerShdw>
          </a:effectLst>
        </p:spPr>
      </p:pic>
      <p:pic>
        <p:nvPicPr>
          <p:cNvPr id="157" name="Google Shape;157;p16"/>
          <p:cNvPicPr preferRelativeResize="0"/>
          <p:nvPr/>
        </p:nvPicPr>
        <p:blipFill>
          <a:blip r:embed="rId2">
            <a:alphaModFix/>
          </a:blip>
          <a:stretch>
            <a:fillRect/>
          </a:stretch>
        </p:blipFill>
        <p:spPr>
          <a:xfrm rot="9036802">
            <a:off x="7801854" y="4587825"/>
            <a:ext cx="374165" cy="384376"/>
          </a:xfrm>
          <a:prstGeom prst="rect">
            <a:avLst/>
          </a:prstGeom>
          <a:noFill/>
          <a:ln>
            <a:noFill/>
          </a:ln>
          <a:effectLst>
            <a:outerShdw blurRad="57150" dist="19050" dir="5400000" algn="bl" rotWithShape="0">
              <a:srgbClr val="000000">
                <a:alpha val="50000"/>
              </a:srgbClr>
            </a:outerShdw>
          </a:effectLst>
        </p:spPr>
      </p:pic>
      <p:pic>
        <p:nvPicPr>
          <p:cNvPr id="158" name="Google Shape;158;p16"/>
          <p:cNvPicPr preferRelativeResize="0"/>
          <p:nvPr/>
        </p:nvPicPr>
        <p:blipFill>
          <a:blip r:embed="rId2">
            <a:alphaModFix/>
          </a:blip>
          <a:stretch>
            <a:fillRect/>
          </a:stretch>
        </p:blipFill>
        <p:spPr>
          <a:xfrm rot="-4519782">
            <a:off x="8624313" y="103518"/>
            <a:ext cx="286049" cy="293862"/>
          </a:xfrm>
          <a:prstGeom prst="rect">
            <a:avLst/>
          </a:prstGeom>
          <a:noFill/>
          <a:ln>
            <a:noFill/>
          </a:ln>
          <a:effectLst>
            <a:outerShdw blurRad="57150" dist="19050" dir="5400000" algn="bl" rotWithShape="0">
              <a:srgbClr val="000000">
                <a:alpha val="50000"/>
              </a:srgbClr>
            </a:outerShdw>
          </a:effectLst>
        </p:spPr>
      </p:pic>
      <p:pic>
        <p:nvPicPr>
          <p:cNvPr id="159" name="Google Shape;159;p16"/>
          <p:cNvPicPr preferRelativeResize="0"/>
          <p:nvPr/>
        </p:nvPicPr>
        <p:blipFill>
          <a:blip r:embed="rId3">
            <a:alphaModFix/>
          </a:blip>
          <a:stretch>
            <a:fillRect/>
          </a:stretch>
        </p:blipFill>
        <p:spPr>
          <a:xfrm rot="8894463">
            <a:off x="8669025" y="459763"/>
            <a:ext cx="455100" cy="43360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1140481" y="2504000"/>
            <a:ext cx="1534200" cy="40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9" name="Google Shape;199;p20"/>
          <p:cNvSpPr txBox="1">
            <a:spLocks noGrp="1"/>
          </p:cNvSpPr>
          <p:nvPr>
            <p:ph type="subTitle" idx="1"/>
          </p:nvPr>
        </p:nvSpPr>
        <p:spPr>
          <a:xfrm>
            <a:off x="747950" y="2888976"/>
            <a:ext cx="2319600" cy="7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20"/>
          <p:cNvSpPr txBox="1">
            <a:spLocks noGrp="1"/>
          </p:cNvSpPr>
          <p:nvPr>
            <p:ph type="title" idx="2"/>
          </p:nvPr>
        </p:nvSpPr>
        <p:spPr>
          <a:xfrm>
            <a:off x="3804807" y="2504000"/>
            <a:ext cx="1534200" cy="40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1" name="Google Shape;201;p20"/>
          <p:cNvSpPr txBox="1">
            <a:spLocks noGrp="1"/>
          </p:cNvSpPr>
          <p:nvPr>
            <p:ph type="subTitle" idx="3"/>
          </p:nvPr>
        </p:nvSpPr>
        <p:spPr>
          <a:xfrm>
            <a:off x="3412276" y="2888976"/>
            <a:ext cx="2319600" cy="7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20"/>
          <p:cNvSpPr txBox="1">
            <a:spLocks noGrp="1"/>
          </p:cNvSpPr>
          <p:nvPr>
            <p:ph type="title" idx="4"/>
          </p:nvPr>
        </p:nvSpPr>
        <p:spPr>
          <a:xfrm>
            <a:off x="6469133" y="2504000"/>
            <a:ext cx="1534200" cy="40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3" name="Google Shape;203;p20"/>
          <p:cNvSpPr txBox="1">
            <a:spLocks noGrp="1"/>
          </p:cNvSpPr>
          <p:nvPr>
            <p:ph type="subTitle" idx="5"/>
          </p:nvPr>
        </p:nvSpPr>
        <p:spPr>
          <a:xfrm>
            <a:off x="6076602" y="2888976"/>
            <a:ext cx="2319600" cy="7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0"/>
          <p:cNvSpPr txBox="1">
            <a:spLocks noGrp="1"/>
          </p:cNvSpPr>
          <p:nvPr>
            <p:ph type="title" idx="6"/>
          </p:nvPr>
        </p:nvSpPr>
        <p:spPr>
          <a:xfrm>
            <a:off x="720000" y="445025"/>
            <a:ext cx="7704000" cy="50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05" name="Google Shape;205;p20"/>
          <p:cNvCxnSpPr/>
          <p:nvPr/>
        </p:nvCxnSpPr>
        <p:spPr>
          <a:xfrm>
            <a:off x="497750" y="244350"/>
            <a:ext cx="6945900" cy="0"/>
          </a:xfrm>
          <a:prstGeom prst="straightConnector1">
            <a:avLst/>
          </a:prstGeom>
          <a:noFill/>
          <a:ln w="9525" cap="flat" cmpd="sng">
            <a:solidFill>
              <a:schemeClr val="dk1"/>
            </a:solidFill>
            <a:prstDash val="solid"/>
            <a:round/>
            <a:headEnd type="none" w="med" len="med"/>
            <a:tailEnd type="none" w="med" len="med"/>
          </a:ln>
        </p:spPr>
      </p:cxnSp>
      <p:cxnSp>
        <p:nvCxnSpPr>
          <p:cNvPr id="206" name="Google Shape;206;p20"/>
          <p:cNvCxnSpPr/>
          <p:nvPr/>
        </p:nvCxnSpPr>
        <p:spPr>
          <a:xfrm rot="10800000">
            <a:off x="1020973" y="4888125"/>
            <a:ext cx="4497300" cy="0"/>
          </a:xfrm>
          <a:prstGeom prst="straightConnector1">
            <a:avLst/>
          </a:prstGeom>
          <a:noFill/>
          <a:ln w="9525" cap="flat" cmpd="sng">
            <a:solidFill>
              <a:schemeClr val="dk1"/>
            </a:solidFill>
            <a:prstDash val="solid"/>
            <a:round/>
            <a:headEnd type="none" w="med" len="med"/>
            <a:tailEnd type="none" w="med" len="med"/>
          </a:ln>
        </p:spPr>
      </p:cxnSp>
      <p:pic>
        <p:nvPicPr>
          <p:cNvPr id="207" name="Google Shape;207;p20"/>
          <p:cNvPicPr preferRelativeResize="0"/>
          <p:nvPr/>
        </p:nvPicPr>
        <p:blipFill>
          <a:blip r:embed="rId2">
            <a:alphaModFix/>
          </a:blip>
          <a:stretch>
            <a:fillRect/>
          </a:stretch>
        </p:blipFill>
        <p:spPr>
          <a:xfrm rot="10800000">
            <a:off x="8614275" y="39600"/>
            <a:ext cx="455100" cy="433609"/>
          </a:xfrm>
          <a:prstGeom prst="rect">
            <a:avLst/>
          </a:prstGeom>
          <a:noFill/>
          <a:ln>
            <a:noFill/>
          </a:ln>
          <a:effectLst>
            <a:outerShdw blurRad="57150" dist="19050" dir="5400000" algn="bl" rotWithShape="0">
              <a:srgbClr val="000000">
                <a:alpha val="50000"/>
              </a:srgbClr>
            </a:outerShdw>
          </a:effectLst>
        </p:spPr>
      </p:pic>
      <p:pic>
        <p:nvPicPr>
          <p:cNvPr id="208" name="Google Shape;208;p20"/>
          <p:cNvPicPr preferRelativeResize="0"/>
          <p:nvPr/>
        </p:nvPicPr>
        <p:blipFill rotWithShape="1">
          <a:blip r:embed="rId3">
            <a:alphaModFix/>
          </a:blip>
          <a:srcRect l="51421" t="34810" r="-4"/>
          <a:stretch/>
        </p:blipFill>
        <p:spPr>
          <a:xfrm rot="5400007">
            <a:off x="7622200" y="70263"/>
            <a:ext cx="328700" cy="372249"/>
          </a:xfrm>
          <a:prstGeom prst="rect">
            <a:avLst/>
          </a:prstGeom>
          <a:noFill/>
          <a:ln>
            <a:noFill/>
          </a:ln>
          <a:effectLst>
            <a:outerShdw blurRad="57150" dist="19050" dir="5400000" algn="bl" rotWithShape="0">
              <a:srgbClr val="000000">
                <a:alpha val="50000"/>
              </a:srgbClr>
            </a:outerShdw>
          </a:effectLst>
        </p:spPr>
      </p:pic>
      <p:pic>
        <p:nvPicPr>
          <p:cNvPr id="209" name="Google Shape;209;p20"/>
          <p:cNvPicPr preferRelativeResize="0"/>
          <p:nvPr/>
        </p:nvPicPr>
        <p:blipFill>
          <a:blip r:embed="rId4">
            <a:alphaModFix/>
          </a:blip>
          <a:stretch>
            <a:fillRect/>
          </a:stretch>
        </p:blipFill>
        <p:spPr>
          <a:xfrm rot="9036802">
            <a:off x="498829" y="4676550"/>
            <a:ext cx="374165" cy="384376"/>
          </a:xfrm>
          <a:prstGeom prst="rect">
            <a:avLst/>
          </a:prstGeom>
          <a:noFill/>
          <a:ln>
            <a:noFill/>
          </a:ln>
          <a:effectLst>
            <a:outerShdw blurRad="57150" dist="19050" dir="5400000" algn="bl" rotWithShape="0">
              <a:srgbClr val="000000">
                <a:alpha val="50000"/>
              </a:srgbClr>
            </a:outerShdw>
          </a:effectLst>
        </p:spPr>
      </p:pic>
      <p:pic>
        <p:nvPicPr>
          <p:cNvPr id="210" name="Google Shape;210;p20"/>
          <p:cNvPicPr preferRelativeResize="0"/>
          <p:nvPr/>
        </p:nvPicPr>
        <p:blipFill>
          <a:blip r:embed="rId4">
            <a:alphaModFix/>
          </a:blip>
          <a:stretch>
            <a:fillRect/>
          </a:stretch>
        </p:blipFill>
        <p:spPr>
          <a:xfrm rot="-4588912">
            <a:off x="8241644" y="272958"/>
            <a:ext cx="308814" cy="317231"/>
          </a:xfrm>
          <a:prstGeom prst="rect">
            <a:avLst/>
          </a:prstGeom>
          <a:noFill/>
          <a:ln>
            <a:noFill/>
          </a:ln>
          <a:effectLst>
            <a:outerShdw blurRad="57150" dist="19050" dir="5400000" algn="bl" rotWithShape="0">
              <a:srgbClr val="000000">
                <a:alpha val="50000"/>
              </a:srgbClr>
            </a:outerShdw>
          </a:effectLst>
        </p:spPr>
      </p:pic>
      <p:pic>
        <p:nvPicPr>
          <p:cNvPr id="211" name="Google Shape;211;p20"/>
          <p:cNvPicPr preferRelativeResize="0"/>
          <p:nvPr/>
        </p:nvPicPr>
        <p:blipFill>
          <a:blip r:embed="rId4">
            <a:alphaModFix/>
          </a:blip>
          <a:stretch>
            <a:fillRect/>
          </a:stretch>
        </p:blipFill>
        <p:spPr>
          <a:xfrm rot="449185">
            <a:off x="431525" y="3930541"/>
            <a:ext cx="508774" cy="52264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TITLE_ONLY_1_2">
    <p:spTree>
      <p:nvGrpSpPr>
        <p:cNvPr id="1" name="Shape 334"/>
        <p:cNvGrpSpPr/>
        <p:nvPr/>
      </p:nvGrpSpPr>
      <p:grpSpPr>
        <a:xfrm>
          <a:off x="0" y="0"/>
          <a:ext cx="0" cy="0"/>
          <a:chOff x="0" y="0"/>
          <a:chExt cx="0" cy="0"/>
        </a:xfrm>
      </p:grpSpPr>
      <p:sp>
        <p:nvSpPr>
          <p:cNvPr id="335" name="Google Shape;335;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336" name="Google Shape;336;p29"/>
          <p:cNvCxnSpPr/>
          <p:nvPr/>
        </p:nvCxnSpPr>
        <p:spPr>
          <a:xfrm>
            <a:off x="497750" y="244350"/>
            <a:ext cx="6945900" cy="0"/>
          </a:xfrm>
          <a:prstGeom prst="straightConnector1">
            <a:avLst/>
          </a:prstGeom>
          <a:noFill/>
          <a:ln w="9525" cap="flat" cmpd="sng">
            <a:solidFill>
              <a:schemeClr val="dk1"/>
            </a:solidFill>
            <a:prstDash val="solid"/>
            <a:round/>
            <a:headEnd type="none" w="med" len="med"/>
            <a:tailEnd type="none" w="med" len="med"/>
          </a:ln>
        </p:spPr>
      </p:cxnSp>
      <p:cxnSp>
        <p:nvCxnSpPr>
          <p:cNvPr id="337" name="Google Shape;337;p29"/>
          <p:cNvCxnSpPr/>
          <p:nvPr/>
        </p:nvCxnSpPr>
        <p:spPr>
          <a:xfrm rot="10800000">
            <a:off x="1151225" y="4888125"/>
            <a:ext cx="3518400" cy="0"/>
          </a:xfrm>
          <a:prstGeom prst="straightConnector1">
            <a:avLst/>
          </a:prstGeom>
          <a:noFill/>
          <a:ln w="9525" cap="flat" cmpd="sng">
            <a:solidFill>
              <a:schemeClr val="dk1"/>
            </a:solidFill>
            <a:prstDash val="solid"/>
            <a:round/>
            <a:headEnd type="none" w="med" len="med"/>
            <a:tailEnd type="none" w="med" len="med"/>
          </a:ln>
        </p:spPr>
      </p:cxnSp>
      <p:pic>
        <p:nvPicPr>
          <p:cNvPr id="338" name="Google Shape;338;p29"/>
          <p:cNvPicPr preferRelativeResize="0"/>
          <p:nvPr/>
        </p:nvPicPr>
        <p:blipFill>
          <a:blip r:embed="rId2">
            <a:alphaModFix/>
          </a:blip>
          <a:stretch>
            <a:fillRect/>
          </a:stretch>
        </p:blipFill>
        <p:spPr>
          <a:xfrm rot="10800000">
            <a:off x="8646250" y="100500"/>
            <a:ext cx="455100" cy="433609"/>
          </a:xfrm>
          <a:prstGeom prst="rect">
            <a:avLst/>
          </a:prstGeom>
          <a:noFill/>
          <a:ln>
            <a:noFill/>
          </a:ln>
          <a:effectLst>
            <a:outerShdw blurRad="57150" dist="19050" dir="5400000" algn="bl" rotWithShape="0">
              <a:srgbClr val="000000">
                <a:alpha val="50000"/>
              </a:srgbClr>
            </a:outerShdw>
          </a:effectLst>
        </p:spPr>
      </p:pic>
      <p:pic>
        <p:nvPicPr>
          <p:cNvPr id="339" name="Google Shape;339;p29"/>
          <p:cNvPicPr preferRelativeResize="0"/>
          <p:nvPr/>
        </p:nvPicPr>
        <p:blipFill rotWithShape="1">
          <a:blip r:embed="rId3">
            <a:alphaModFix/>
          </a:blip>
          <a:srcRect l="51421" t="34810" r="-4"/>
          <a:stretch/>
        </p:blipFill>
        <p:spPr>
          <a:xfrm rot="5400007">
            <a:off x="8295775" y="284313"/>
            <a:ext cx="328700" cy="372249"/>
          </a:xfrm>
          <a:prstGeom prst="rect">
            <a:avLst/>
          </a:prstGeom>
          <a:noFill/>
          <a:ln>
            <a:noFill/>
          </a:ln>
          <a:effectLst>
            <a:outerShdw blurRad="57150" dist="19050" dir="5400000" algn="bl" rotWithShape="0">
              <a:srgbClr val="000000">
                <a:alpha val="50000"/>
              </a:srgbClr>
            </a:outerShdw>
          </a:effectLst>
        </p:spPr>
      </p:pic>
      <p:pic>
        <p:nvPicPr>
          <p:cNvPr id="340" name="Google Shape;340;p29"/>
          <p:cNvPicPr preferRelativeResize="0"/>
          <p:nvPr/>
        </p:nvPicPr>
        <p:blipFill>
          <a:blip r:embed="rId4">
            <a:alphaModFix/>
          </a:blip>
          <a:stretch>
            <a:fillRect/>
          </a:stretch>
        </p:blipFill>
        <p:spPr>
          <a:xfrm rot="9036802">
            <a:off x="83117" y="4357600"/>
            <a:ext cx="374165" cy="384376"/>
          </a:xfrm>
          <a:prstGeom prst="rect">
            <a:avLst/>
          </a:prstGeom>
          <a:noFill/>
          <a:ln>
            <a:noFill/>
          </a:ln>
          <a:effectLst>
            <a:outerShdw blurRad="57150" dist="19050" dir="5400000" algn="bl" rotWithShape="0">
              <a:srgbClr val="000000">
                <a:alpha val="50000"/>
              </a:srgbClr>
            </a:outerShdw>
          </a:effectLst>
        </p:spPr>
      </p:pic>
      <p:pic>
        <p:nvPicPr>
          <p:cNvPr id="341" name="Google Shape;341;p29"/>
          <p:cNvPicPr preferRelativeResize="0"/>
          <p:nvPr/>
        </p:nvPicPr>
        <p:blipFill>
          <a:blip r:embed="rId4">
            <a:alphaModFix/>
          </a:blip>
          <a:stretch>
            <a:fillRect/>
          </a:stretch>
        </p:blipFill>
        <p:spPr>
          <a:xfrm rot="-4588912">
            <a:off x="7777919" y="97783"/>
            <a:ext cx="308814" cy="317231"/>
          </a:xfrm>
          <a:prstGeom prst="rect">
            <a:avLst/>
          </a:prstGeom>
          <a:noFill/>
          <a:ln>
            <a:noFill/>
          </a:ln>
          <a:effectLst>
            <a:outerShdw blurRad="57150" dist="19050" dir="5400000" algn="bl" rotWithShape="0">
              <a:srgbClr val="000000">
                <a:alpha val="50000"/>
              </a:srgbClr>
            </a:outerShdw>
          </a:effectLst>
        </p:spPr>
      </p:pic>
      <p:pic>
        <p:nvPicPr>
          <p:cNvPr id="342" name="Google Shape;342;p29"/>
          <p:cNvPicPr preferRelativeResize="0"/>
          <p:nvPr/>
        </p:nvPicPr>
        <p:blipFill>
          <a:blip r:embed="rId4">
            <a:alphaModFix/>
          </a:blip>
          <a:stretch>
            <a:fillRect/>
          </a:stretch>
        </p:blipFill>
        <p:spPr>
          <a:xfrm rot="449185">
            <a:off x="493575" y="4626804"/>
            <a:ext cx="508774" cy="52264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61"/>
        <p:cNvGrpSpPr/>
        <p:nvPr/>
      </p:nvGrpSpPr>
      <p:grpSpPr>
        <a:xfrm>
          <a:off x="0" y="0"/>
          <a:ext cx="0" cy="0"/>
          <a:chOff x="0" y="0"/>
          <a:chExt cx="0" cy="0"/>
        </a:xfrm>
      </p:grpSpPr>
      <p:sp>
        <p:nvSpPr>
          <p:cNvPr id="362" name="Google Shape;362;p32"/>
          <p:cNvSpPr txBox="1"/>
          <p:nvPr/>
        </p:nvSpPr>
        <p:spPr>
          <a:xfrm rot="5400000">
            <a:off x="6820125" y="2405525"/>
            <a:ext cx="40731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nton"/>
                <a:ea typeface="Anton"/>
                <a:cs typeface="Anton"/>
                <a:sym typeface="Anton"/>
              </a:rPr>
              <a:t>DETOX DIET HEALTHY LIFESTYLE   -    DETOX DIET HEALTHY LIFESTYLE</a:t>
            </a:r>
            <a:endParaRPr sz="900">
              <a:solidFill>
                <a:schemeClr val="dk1"/>
              </a:solidFill>
              <a:latin typeface="Anton"/>
              <a:ea typeface="Anton"/>
              <a:cs typeface="Anton"/>
              <a:sym typeface="Anton"/>
            </a:endParaRPr>
          </a:p>
          <a:p>
            <a:pPr marL="0" lvl="0" indent="0" algn="ctr" rtl="0">
              <a:spcBef>
                <a:spcPts val="0"/>
              </a:spcBef>
              <a:spcAft>
                <a:spcPts val="0"/>
              </a:spcAft>
              <a:buNone/>
            </a:pPr>
            <a:endParaRPr sz="900">
              <a:solidFill>
                <a:schemeClr val="dk1"/>
              </a:solidFill>
              <a:latin typeface="Anton"/>
              <a:ea typeface="Anton"/>
              <a:cs typeface="Anton"/>
              <a:sym typeface="Anton"/>
            </a:endParaRPr>
          </a:p>
        </p:txBody>
      </p:sp>
      <p:sp>
        <p:nvSpPr>
          <p:cNvPr id="363" name="Google Shape;363;p32"/>
          <p:cNvSpPr txBox="1"/>
          <p:nvPr/>
        </p:nvSpPr>
        <p:spPr>
          <a:xfrm>
            <a:off x="42650" y="45700"/>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O</a:t>
            </a:r>
            <a:endParaRPr sz="2900">
              <a:solidFill>
                <a:schemeClr val="dk1"/>
              </a:solidFill>
              <a:latin typeface="Anton"/>
              <a:ea typeface="Anton"/>
              <a:cs typeface="Anton"/>
              <a:sym typeface="Anton"/>
            </a:endParaRPr>
          </a:p>
        </p:txBody>
      </p:sp>
      <p:sp>
        <p:nvSpPr>
          <p:cNvPr id="364" name="Google Shape;364;p32"/>
          <p:cNvSpPr txBox="1"/>
          <p:nvPr/>
        </p:nvSpPr>
        <p:spPr>
          <a:xfrm>
            <a:off x="5498075" y="92050"/>
            <a:ext cx="3090900" cy="31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chemeClr val="dk1"/>
                </a:solidFill>
                <a:latin typeface="Anton"/>
                <a:ea typeface="Anton"/>
                <a:cs typeface="Anton"/>
                <a:sym typeface="Anton"/>
              </a:rPr>
              <a:t>DETOX DIET HEALTHY LIFESTYLE   -    DETOX DIET HEALTHY LIFESTYLE</a:t>
            </a:r>
            <a:endParaRPr sz="900">
              <a:solidFill>
                <a:schemeClr val="dk1"/>
              </a:solidFill>
              <a:latin typeface="Anton"/>
              <a:ea typeface="Anton"/>
              <a:cs typeface="Anton"/>
              <a:sym typeface="Anton"/>
            </a:endParaRPr>
          </a:p>
          <a:p>
            <a:pPr marL="0" lvl="0" indent="0" algn="r" rtl="0">
              <a:spcBef>
                <a:spcPts val="0"/>
              </a:spcBef>
              <a:spcAft>
                <a:spcPts val="0"/>
              </a:spcAft>
              <a:buNone/>
            </a:pPr>
            <a:endParaRPr sz="900">
              <a:solidFill>
                <a:schemeClr val="dk1"/>
              </a:solidFill>
              <a:latin typeface="Anton"/>
              <a:ea typeface="Anton"/>
              <a:cs typeface="Anton"/>
              <a:sym typeface="Anton"/>
            </a:endParaRPr>
          </a:p>
        </p:txBody>
      </p:sp>
      <p:sp>
        <p:nvSpPr>
          <p:cNvPr id="365" name="Google Shape;365;p32"/>
          <p:cNvSpPr txBox="1"/>
          <p:nvPr/>
        </p:nvSpPr>
        <p:spPr>
          <a:xfrm>
            <a:off x="42650" y="4683375"/>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C</a:t>
            </a:r>
            <a:endParaRPr sz="2900">
              <a:solidFill>
                <a:schemeClr val="dk1"/>
              </a:solidFill>
              <a:latin typeface="Anton"/>
              <a:ea typeface="Anton"/>
              <a:cs typeface="Anton"/>
              <a:sym typeface="Anton"/>
            </a:endParaRPr>
          </a:p>
        </p:txBody>
      </p:sp>
      <p:sp>
        <p:nvSpPr>
          <p:cNvPr id="366" name="Google Shape;366;p32"/>
          <p:cNvSpPr txBox="1"/>
          <p:nvPr/>
        </p:nvSpPr>
        <p:spPr>
          <a:xfrm rot="-5400000">
            <a:off x="-1677625" y="2350350"/>
            <a:ext cx="39495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nton"/>
                <a:ea typeface="Anton"/>
                <a:cs typeface="Anton"/>
                <a:sym typeface="Anton"/>
              </a:rPr>
              <a:t>DETOX DIET HEALTHY LIFESTYLE   -    DETOX DIET HEALTHY LIFESTYLE</a:t>
            </a:r>
            <a:endParaRPr sz="900">
              <a:solidFill>
                <a:schemeClr val="dk1"/>
              </a:solidFill>
              <a:latin typeface="Anton"/>
              <a:ea typeface="Anton"/>
              <a:cs typeface="Anton"/>
              <a:sym typeface="Anton"/>
            </a:endParaRPr>
          </a:p>
          <a:p>
            <a:pPr marL="0" lvl="0" indent="0" algn="ctr" rtl="0">
              <a:spcBef>
                <a:spcPts val="0"/>
              </a:spcBef>
              <a:spcAft>
                <a:spcPts val="0"/>
              </a:spcAft>
              <a:buNone/>
            </a:pPr>
            <a:endParaRPr sz="900">
              <a:solidFill>
                <a:schemeClr val="dk1"/>
              </a:solidFill>
              <a:latin typeface="Anton"/>
              <a:ea typeface="Anton"/>
              <a:cs typeface="Anton"/>
              <a:sym typeface="Anton"/>
            </a:endParaRPr>
          </a:p>
        </p:txBody>
      </p:sp>
      <p:cxnSp>
        <p:nvCxnSpPr>
          <p:cNvPr id="367" name="Google Shape;367;p32"/>
          <p:cNvCxnSpPr>
            <a:stCxn id="365" idx="3"/>
          </p:cNvCxnSpPr>
          <p:nvPr/>
        </p:nvCxnSpPr>
        <p:spPr>
          <a:xfrm>
            <a:off x="497750" y="4888125"/>
            <a:ext cx="6481500" cy="0"/>
          </a:xfrm>
          <a:prstGeom prst="straightConnector1">
            <a:avLst/>
          </a:prstGeom>
          <a:noFill/>
          <a:ln w="9525" cap="flat" cmpd="sng">
            <a:solidFill>
              <a:schemeClr val="dk1"/>
            </a:solidFill>
            <a:prstDash val="solid"/>
            <a:round/>
            <a:headEnd type="none" w="med" len="med"/>
            <a:tailEnd type="none" w="med" len="med"/>
          </a:ln>
        </p:spPr>
      </p:cxnSp>
      <p:cxnSp>
        <p:nvCxnSpPr>
          <p:cNvPr id="368" name="Google Shape;368;p32"/>
          <p:cNvCxnSpPr>
            <a:stCxn id="364" idx="1"/>
            <a:endCxn id="363" idx="3"/>
          </p:cNvCxnSpPr>
          <p:nvPr/>
        </p:nvCxnSpPr>
        <p:spPr>
          <a:xfrm rot="10800000">
            <a:off x="497675" y="250450"/>
            <a:ext cx="5000400" cy="0"/>
          </a:xfrm>
          <a:prstGeom prst="straightConnector1">
            <a:avLst/>
          </a:prstGeom>
          <a:noFill/>
          <a:ln w="9525" cap="flat" cmpd="sng">
            <a:solidFill>
              <a:schemeClr val="dk1"/>
            </a:solidFill>
            <a:prstDash val="solid"/>
            <a:round/>
            <a:headEnd type="none" w="med" len="med"/>
            <a:tailEnd type="none" w="med" len="med"/>
          </a:ln>
        </p:spPr>
      </p:cxnSp>
      <p:pic>
        <p:nvPicPr>
          <p:cNvPr id="369" name="Google Shape;369;p32"/>
          <p:cNvPicPr preferRelativeResize="0"/>
          <p:nvPr/>
        </p:nvPicPr>
        <p:blipFill>
          <a:blip r:embed="rId2">
            <a:alphaModFix/>
          </a:blip>
          <a:stretch>
            <a:fillRect/>
          </a:stretch>
        </p:blipFill>
        <p:spPr>
          <a:xfrm rot="3851964">
            <a:off x="8569078" y="265068"/>
            <a:ext cx="575172" cy="548014"/>
          </a:xfrm>
          <a:prstGeom prst="rect">
            <a:avLst/>
          </a:prstGeom>
          <a:noFill/>
          <a:ln>
            <a:noFill/>
          </a:ln>
          <a:effectLst>
            <a:outerShdw blurRad="57150" dist="19050" dir="5400000" algn="bl" rotWithShape="0">
              <a:srgbClr val="000000">
                <a:alpha val="50000"/>
              </a:srgbClr>
            </a:outerShdw>
          </a:effectLst>
        </p:spPr>
      </p:pic>
      <p:pic>
        <p:nvPicPr>
          <p:cNvPr id="370" name="Google Shape;370;p32"/>
          <p:cNvPicPr preferRelativeResize="0"/>
          <p:nvPr/>
        </p:nvPicPr>
        <p:blipFill>
          <a:blip r:embed="rId3">
            <a:alphaModFix/>
          </a:blip>
          <a:stretch>
            <a:fillRect/>
          </a:stretch>
        </p:blipFill>
        <p:spPr>
          <a:xfrm rot="9036802">
            <a:off x="7192329" y="4695937"/>
            <a:ext cx="374165" cy="384376"/>
          </a:xfrm>
          <a:prstGeom prst="rect">
            <a:avLst/>
          </a:prstGeom>
          <a:noFill/>
          <a:ln>
            <a:noFill/>
          </a:ln>
          <a:effectLst>
            <a:outerShdw blurRad="57150" dist="19050" dir="5400000" algn="bl" rotWithShape="0">
              <a:srgbClr val="000000">
                <a:alpha val="50000"/>
              </a:srgbClr>
            </a:outerShdw>
          </a:effectLst>
        </p:spPr>
      </p:pic>
      <p:pic>
        <p:nvPicPr>
          <p:cNvPr id="371" name="Google Shape;371;p32"/>
          <p:cNvPicPr preferRelativeResize="0"/>
          <p:nvPr/>
        </p:nvPicPr>
        <p:blipFill>
          <a:blip r:embed="rId3">
            <a:alphaModFix/>
          </a:blip>
          <a:stretch>
            <a:fillRect/>
          </a:stretch>
        </p:blipFill>
        <p:spPr>
          <a:xfrm rot="-4519782">
            <a:off x="8225013" y="4512143"/>
            <a:ext cx="286049" cy="293862"/>
          </a:xfrm>
          <a:prstGeom prst="rect">
            <a:avLst/>
          </a:prstGeom>
          <a:noFill/>
          <a:ln>
            <a:noFill/>
          </a:ln>
          <a:effectLst>
            <a:outerShdw blurRad="57150" dist="19050" dir="5400000" algn="bl" rotWithShape="0">
              <a:srgbClr val="000000">
                <a:alpha val="50000"/>
              </a:srgbClr>
            </a:outerShdw>
          </a:effectLst>
        </p:spPr>
      </p:pic>
      <p:pic>
        <p:nvPicPr>
          <p:cNvPr id="372" name="Google Shape;372;p32"/>
          <p:cNvPicPr preferRelativeResize="0"/>
          <p:nvPr/>
        </p:nvPicPr>
        <p:blipFill>
          <a:blip r:embed="rId3">
            <a:alphaModFix/>
          </a:blip>
          <a:stretch>
            <a:fillRect/>
          </a:stretch>
        </p:blipFill>
        <p:spPr>
          <a:xfrm rot="-4519782">
            <a:off x="533088" y="517518"/>
            <a:ext cx="286049" cy="293862"/>
          </a:xfrm>
          <a:prstGeom prst="rect">
            <a:avLst/>
          </a:prstGeom>
          <a:noFill/>
          <a:ln>
            <a:noFill/>
          </a:ln>
          <a:effectLst>
            <a:outerShdw blurRad="57150" dist="19050" dir="5400000" algn="bl" rotWithShape="0">
              <a:srgbClr val="000000">
                <a:alpha val="50000"/>
              </a:srgbClr>
            </a:outerShdw>
          </a:effectLst>
        </p:spPr>
      </p:pic>
      <p:pic>
        <p:nvPicPr>
          <p:cNvPr id="373" name="Google Shape;373;p32"/>
          <p:cNvPicPr preferRelativeResize="0"/>
          <p:nvPr/>
        </p:nvPicPr>
        <p:blipFill>
          <a:blip r:embed="rId2">
            <a:alphaModFix/>
          </a:blip>
          <a:stretch>
            <a:fillRect/>
          </a:stretch>
        </p:blipFill>
        <p:spPr>
          <a:xfrm rot="8894463">
            <a:off x="8582825" y="4570813"/>
            <a:ext cx="455100" cy="43360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74"/>
        <p:cNvGrpSpPr/>
        <p:nvPr/>
      </p:nvGrpSpPr>
      <p:grpSpPr>
        <a:xfrm>
          <a:off x="0" y="0"/>
          <a:ext cx="0" cy="0"/>
          <a:chOff x="0" y="0"/>
          <a:chExt cx="0" cy="0"/>
        </a:xfrm>
      </p:grpSpPr>
      <p:sp>
        <p:nvSpPr>
          <p:cNvPr id="375" name="Google Shape;375;p33"/>
          <p:cNvSpPr txBox="1"/>
          <p:nvPr/>
        </p:nvSpPr>
        <p:spPr>
          <a:xfrm rot="5400000">
            <a:off x="6908713" y="2428850"/>
            <a:ext cx="3912900" cy="31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chemeClr val="dk1"/>
                </a:solidFill>
                <a:latin typeface="Anton"/>
                <a:ea typeface="Anton"/>
                <a:cs typeface="Anton"/>
                <a:sym typeface="Anton"/>
              </a:rPr>
              <a:t> HEALTHY LIFESTYLE   -   HEALTHY LIFESTYLE -  HEALTHY LIFESTYLE   -   HEALTHY LIFESTYLE</a:t>
            </a:r>
            <a:endParaRPr sz="900">
              <a:solidFill>
                <a:schemeClr val="dk1"/>
              </a:solidFill>
              <a:latin typeface="Anton"/>
              <a:ea typeface="Anton"/>
              <a:cs typeface="Anton"/>
              <a:sym typeface="Anton"/>
            </a:endParaRPr>
          </a:p>
          <a:p>
            <a:pPr marL="0" lvl="0" indent="0" algn="r" rtl="0">
              <a:spcBef>
                <a:spcPts val="0"/>
              </a:spcBef>
              <a:spcAft>
                <a:spcPts val="0"/>
              </a:spcAft>
              <a:buNone/>
            </a:pPr>
            <a:endParaRPr sz="900">
              <a:solidFill>
                <a:schemeClr val="dk1"/>
              </a:solidFill>
              <a:latin typeface="Anton"/>
              <a:ea typeface="Anton"/>
              <a:cs typeface="Anton"/>
              <a:sym typeface="Anton"/>
            </a:endParaRPr>
          </a:p>
        </p:txBody>
      </p:sp>
      <p:sp>
        <p:nvSpPr>
          <p:cNvPr id="376" name="Google Shape;376;p33"/>
          <p:cNvSpPr txBox="1"/>
          <p:nvPr/>
        </p:nvSpPr>
        <p:spPr>
          <a:xfrm>
            <a:off x="8637863" y="4698875"/>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A</a:t>
            </a:r>
            <a:endParaRPr sz="2900">
              <a:solidFill>
                <a:schemeClr val="dk1"/>
              </a:solidFill>
              <a:latin typeface="Anton"/>
              <a:ea typeface="Anton"/>
              <a:cs typeface="Anton"/>
              <a:sym typeface="Anton"/>
            </a:endParaRPr>
          </a:p>
        </p:txBody>
      </p:sp>
      <p:sp>
        <p:nvSpPr>
          <p:cNvPr id="377" name="Google Shape;377;p33"/>
          <p:cNvSpPr txBox="1"/>
          <p:nvPr/>
        </p:nvSpPr>
        <p:spPr>
          <a:xfrm>
            <a:off x="4580550" y="4745225"/>
            <a:ext cx="4021200" cy="31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chemeClr val="dk1"/>
                </a:solidFill>
                <a:latin typeface="Anton"/>
                <a:ea typeface="Anton"/>
                <a:cs typeface="Anton"/>
                <a:sym typeface="Anton"/>
              </a:rPr>
              <a:t>DETOX DIET -  DETOX DIET </a:t>
            </a:r>
            <a:r>
              <a:rPr lang="en" sz="900" b="1">
                <a:solidFill>
                  <a:schemeClr val="dk1"/>
                </a:solidFill>
                <a:latin typeface="Barlow"/>
                <a:ea typeface="Barlow"/>
                <a:cs typeface="Barlow"/>
                <a:sym typeface="Barlow"/>
              </a:rPr>
              <a:t>- </a:t>
            </a:r>
            <a:r>
              <a:rPr lang="en" sz="900">
                <a:solidFill>
                  <a:schemeClr val="dk1"/>
                </a:solidFill>
                <a:latin typeface="Anton"/>
                <a:ea typeface="Anton"/>
                <a:cs typeface="Anton"/>
                <a:sym typeface="Anton"/>
              </a:rPr>
              <a:t>DETOX DIET -  DETOX DIET</a:t>
            </a:r>
            <a:r>
              <a:rPr lang="en" sz="900" b="1">
                <a:solidFill>
                  <a:schemeClr val="dk1"/>
                </a:solidFill>
                <a:latin typeface="Barlow"/>
                <a:ea typeface="Barlow"/>
                <a:cs typeface="Barlow"/>
                <a:sym typeface="Barlow"/>
              </a:rPr>
              <a:t> - </a:t>
            </a:r>
            <a:r>
              <a:rPr lang="en" sz="900">
                <a:solidFill>
                  <a:schemeClr val="dk1"/>
                </a:solidFill>
                <a:latin typeface="Anton"/>
                <a:ea typeface="Anton"/>
                <a:cs typeface="Anton"/>
                <a:sym typeface="Anton"/>
              </a:rPr>
              <a:t>DETOX DIET -  DETOX DIET </a:t>
            </a:r>
            <a:endParaRPr sz="900" b="1">
              <a:solidFill>
                <a:schemeClr val="dk1"/>
              </a:solidFill>
              <a:latin typeface="Barlow"/>
              <a:ea typeface="Barlow"/>
              <a:cs typeface="Barlow"/>
              <a:sym typeface="Barlow"/>
            </a:endParaRPr>
          </a:p>
        </p:txBody>
      </p:sp>
      <p:sp>
        <p:nvSpPr>
          <p:cNvPr id="378" name="Google Shape;378;p33"/>
          <p:cNvSpPr txBox="1"/>
          <p:nvPr/>
        </p:nvSpPr>
        <p:spPr>
          <a:xfrm>
            <a:off x="51138" y="55100"/>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D</a:t>
            </a:r>
            <a:endParaRPr sz="2900">
              <a:solidFill>
                <a:schemeClr val="dk1"/>
              </a:solidFill>
              <a:latin typeface="Anton"/>
              <a:ea typeface="Anton"/>
              <a:cs typeface="Anton"/>
              <a:sym typeface="Anton"/>
            </a:endParaRPr>
          </a:p>
        </p:txBody>
      </p:sp>
      <p:sp>
        <p:nvSpPr>
          <p:cNvPr id="379" name="Google Shape;379;p33"/>
          <p:cNvSpPr txBox="1"/>
          <p:nvPr/>
        </p:nvSpPr>
        <p:spPr>
          <a:xfrm rot="-5400000">
            <a:off x="-1671162" y="2422250"/>
            <a:ext cx="3899700" cy="31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chemeClr val="dk1"/>
                </a:solidFill>
                <a:latin typeface="Anton"/>
                <a:ea typeface="Anton"/>
                <a:cs typeface="Anton"/>
                <a:sym typeface="Anton"/>
              </a:rPr>
              <a:t> HEALTHY LIFESTYLE   -   HEALTHY LIFESTYLE -  HEALTHY LIFESTYLE   -   HEALTHY LIFESTYLE</a:t>
            </a:r>
            <a:endParaRPr sz="900">
              <a:solidFill>
                <a:schemeClr val="dk1"/>
              </a:solidFill>
              <a:latin typeface="Anton"/>
              <a:ea typeface="Anton"/>
              <a:cs typeface="Anton"/>
              <a:sym typeface="Anton"/>
            </a:endParaRPr>
          </a:p>
          <a:p>
            <a:pPr marL="0" lvl="0" indent="0" algn="r" rtl="0">
              <a:spcBef>
                <a:spcPts val="0"/>
              </a:spcBef>
              <a:spcAft>
                <a:spcPts val="0"/>
              </a:spcAft>
              <a:buNone/>
            </a:pPr>
            <a:endParaRPr sz="900" b="1">
              <a:solidFill>
                <a:schemeClr val="dk1"/>
              </a:solidFill>
              <a:latin typeface="Anton"/>
              <a:ea typeface="Anton"/>
              <a:cs typeface="Anton"/>
              <a:sym typeface="Anton"/>
            </a:endParaRPr>
          </a:p>
          <a:p>
            <a:pPr marL="0" lvl="0" indent="0" algn="r" rtl="0">
              <a:spcBef>
                <a:spcPts val="0"/>
              </a:spcBef>
              <a:spcAft>
                <a:spcPts val="0"/>
              </a:spcAft>
              <a:buNone/>
            </a:pPr>
            <a:endParaRPr sz="900" b="1">
              <a:solidFill>
                <a:schemeClr val="dk1"/>
              </a:solidFill>
              <a:latin typeface="Anton"/>
              <a:ea typeface="Anton"/>
              <a:cs typeface="Anton"/>
              <a:sym typeface="Anton"/>
            </a:endParaRPr>
          </a:p>
        </p:txBody>
      </p:sp>
      <p:cxnSp>
        <p:nvCxnSpPr>
          <p:cNvPr id="380" name="Google Shape;380;p33"/>
          <p:cNvCxnSpPr>
            <a:stCxn id="378" idx="3"/>
          </p:cNvCxnSpPr>
          <p:nvPr/>
        </p:nvCxnSpPr>
        <p:spPr>
          <a:xfrm>
            <a:off x="506238" y="259850"/>
            <a:ext cx="7176900" cy="0"/>
          </a:xfrm>
          <a:prstGeom prst="straightConnector1">
            <a:avLst/>
          </a:prstGeom>
          <a:noFill/>
          <a:ln w="9525" cap="flat" cmpd="sng">
            <a:solidFill>
              <a:schemeClr val="dk1"/>
            </a:solidFill>
            <a:prstDash val="solid"/>
            <a:round/>
            <a:headEnd type="none" w="med" len="med"/>
            <a:tailEnd type="none" w="med" len="med"/>
          </a:ln>
        </p:spPr>
      </p:cxnSp>
      <p:cxnSp>
        <p:nvCxnSpPr>
          <p:cNvPr id="381" name="Google Shape;381;p33"/>
          <p:cNvCxnSpPr>
            <a:stCxn id="377" idx="1"/>
          </p:cNvCxnSpPr>
          <p:nvPr/>
        </p:nvCxnSpPr>
        <p:spPr>
          <a:xfrm rot="10800000">
            <a:off x="1619550" y="4903625"/>
            <a:ext cx="2961000" cy="0"/>
          </a:xfrm>
          <a:prstGeom prst="straightConnector1">
            <a:avLst/>
          </a:prstGeom>
          <a:noFill/>
          <a:ln w="9525" cap="flat" cmpd="sng">
            <a:solidFill>
              <a:schemeClr val="dk1"/>
            </a:solidFill>
            <a:prstDash val="solid"/>
            <a:round/>
            <a:headEnd type="none" w="med" len="med"/>
            <a:tailEnd type="none" w="med" len="med"/>
          </a:ln>
        </p:spPr>
      </p:cxnSp>
      <p:pic>
        <p:nvPicPr>
          <p:cNvPr id="382" name="Google Shape;382;p33"/>
          <p:cNvPicPr preferRelativeResize="0"/>
          <p:nvPr/>
        </p:nvPicPr>
        <p:blipFill>
          <a:blip r:embed="rId2">
            <a:alphaModFix/>
          </a:blip>
          <a:stretch>
            <a:fillRect/>
          </a:stretch>
        </p:blipFill>
        <p:spPr>
          <a:xfrm>
            <a:off x="437087" y="4709891"/>
            <a:ext cx="455100" cy="433609"/>
          </a:xfrm>
          <a:prstGeom prst="rect">
            <a:avLst/>
          </a:prstGeom>
          <a:noFill/>
          <a:ln>
            <a:noFill/>
          </a:ln>
          <a:effectLst>
            <a:outerShdw blurRad="57150" dist="19050" dir="5400000" algn="bl" rotWithShape="0">
              <a:srgbClr val="000000">
                <a:alpha val="50000"/>
              </a:srgbClr>
            </a:outerShdw>
          </a:effectLst>
        </p:spPr>
      </p:pic>
      <p:pic>
        <p:nvPicPr>
          <p:cNvPr id="383" name="Google Shape;383;p33"/>
          <p:cNvPicPr preferRelativeResize="0"/>
          <p:nvPr/>
        </p:nvPicPr>
        <p:blipFill>
          <a:blip r:embed="rId3">
            <a:alphaModFix/>
          </a:blip>
          <a:stretch>
            <a:fillRect/>
          </a:stretch>
        </p:blipFill>
        <p:spPr>
          <a:xfrm>
            <a:off x="7840863" y="104475"/>
            <a:ext cx="676575" cy="571025"/>
          </a:xfrm>
          <a:prstGeom prst="rect">
            <a:avLst/>
          </a:prstGeom>
          <a:noFill/>
          <a:ln>
            <a:noFill/>
          </a:ln>
          <a:effectLst>
            <a:outerShdw blurRad="57150" dist="19050" dir="5400000" algn="bl" rotWithShape="0">
              <a:srgbClr val="000000">
                <a:alpha val="50000"/>
              </a:srgbClr>
            </a:outerShdw>
          </a:effectLst>
        </p:spPr>
      </p:pic>
      <p:pic>
        <p:nvPicPr>
          <p:cNvPr id="384" name="Google Shape;384;p33"/>
          <p:cNvPicPr preferRelativeResize="0"/>
          <p:nvPr/>
        </p:nvPicPr>
        <p:blipFill>
          <a:blip r:embed="rId4">
            <a:alphaModFix/>
          </a:blip>
          <a:stretch>
            <a:fillRect/>
          </a:stretch>
        </p:blipFill>
        <p:spPr>
          <a:xfrm rot="-1763198">
            <a:off x="8633468" y="122175"/>
            <a:ext cx="374165" cy="384376"/>
          </a:xfrm>
          <a:prstGeom prst="rect">
            <a:avLst/>
          </a:prstGeom>
          <a:noFill/>
          <a:ln>
            <a:noFill/>
          </a:ln>
          <a:effectLst>
            <a:outerShdw blurRad="57150" dist="19050" dir="5400000" algn="bl" rotWithShape="0">
              <a:srgbClr val="000000">
                <a:alpha val="50000"/>
              </a:srgbClr>
            </a:outerShdw>
          </a:effectLst>
        </p:spPr>
      </p:pic>
      <p:pic>
        <p:nvPicPr>
          <p:cNvPr id="385" name="Google Shape;385;p33"/>
          <p:cNvPicPr preferRelativeResize="0"/>
          <p:nvPr/>
        </p:nvPicPr>
        <p:blipFill>
          <a:blip r:embed="rId4">
            <a:alphaModFix/>
          </a:blip>
          <a:stretch>
            <a:fillRect/>
          </a:stretch>
        </p:blipFill>
        <p:spPr>
          <a:xfrm rot="6211088">
            <a:off x="1154392" y="4691687"/>
            <a:ext cx="308814" cy="31723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386"/>
        <p:cNvGrpSpPr/>
        <p:nvPr/>
      </p:nvGrpSpPr>
      <p:grpSpPr>
        <a:xfrm>
          <a:off x="0" y="0"/>
          <a:ext cx="0" cy="0"/>
          <a:chOff x="0" y="0"/>
          <a:chExt cx="0" cy="0"/>
        </a:xfrm>
      </p:grpSpPr>
      <p:sp>
        <p:nvSpPr>
          <p:cNvPr id="387" name="Google Shape;387;p34"/>
          <p:cNvSpPr txBox="1"/>
          <p:nvPr/>
        </p:nvSpPr>
        <p:spPr>
          <a:xfrm>
            <a:off x="42650" y="75750"/>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A</a:t>
            </a:r>
            <a:endParaRPr sz="2900">
              <a:solidFill>
                <a:schemeClr val="dk1"/>
              </a:solidFill>
              <a:latin typeface="Anton"/>
              <a:ea typeface="Anton"/>
              <a:cs typeface="Anton"/>
              <a:sym typeface="Anton"/>
            </a:endParaRPr>
          </a:p>
        </p:txBody>
      </p:sp>
      <p:sp>
        <p:nvSpPr>
          <p:cNvPr id="388" name="Google Shape;388;p34"/>
          <p:cNvSpPr txBox="1"/>
          <p:nvPr/>
        </p:nvSpPr>
        <p:spPr>
          <a:xfrm rot="-5400000">
            <a:off x="-1735950" y="2408925"/>
            <a:ext cx="40662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nton"/>
                <a:ea typeface="Anton"/>
                <a:cs typeface="Anton"/>
                <a:sym typeface="Anton"/>
              </a:rPr>
              <a:t>PREPARE DISHES WITH VEGETABLES AND VEGETABLES</a:t>
            </a:r>
            <a:endParaRPr sz="900">
              <a:solidFill>
                <a:schemeClr val="dk1"/>
              </a:solidFill>
              <a:latin typeface="Anton"/>
              <a:ea typeface="Anton"/>
              <a:cs typeface="Anton"/>
              <a:sym typeface="Anton"/>
            </a:endParaRPr>
          </a:p>
          <a:p>
            <a:pPr marL="0" lvl="0" indent="0" algn="ctr" rtl="0">
              <a:spcBef>
                <a:spcPts val="0"/>
              </a:spcBef>
              <a:spcAft>
                <a:spcPts val="0"/>
              </a:spcAft>
              <a:buNone/>
            </a:pPr>
            <a:endParaRPr sz="900" b="1">
              <a:solidFill>
                <a:schemeClr val="dk1"/>
              </a:solidFill>
              <a:latin typeface="Anton"/>
              <a:ea typeface="Anton"/>
              <a:cs typeface="Anton"/>
              <a:sym typeface="Anton"/>
            </a:endParaRPr>
          </a:p>
        </p:txBody>
      </p:sp>
      <p:sp>
        <p:nvSpPr>
          <p:cNvPr id="389" name="Google Shape;389;p34"/>
          <p:cNvSpPr txBox="1"/>
          <p:nvPr/>
        </p:nvSpPr>
        <p:spPr>
          <a:xfrm rot="5400000">
            <a:off x="6823575" y="2415525"/>
            <a:ext cx="40662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nton"/>
                <a:ea typeface="Anton"/>
                <a:cs typeface="Anton"/>
                <a:sym typeface="Anton"/>
              </a:rPr>
              <a:t> PREPARE DISHES WITH VEGETABLES AND VEGETABLES</a:t>
            </a:r>
            <a:endParaRPr sz="900">
              <a:solidFill>
                <a:schemeClr val="dk1"/>
              </a:solidFill>
              <a:latin typeface="Anton"/>
              <a:ea typeface="Anton"/>
              <a:cs typeface="Anton"/>
              <a:sym typeface="Anton"/>
            </a:endParaRPr>
          </a:p>
        </p:txBody>
      </p:sp>
      <p:sp>
        <p:nvSpPr>
          <p:cNvPr id="390" name="Google Shape;390;p34"/>
          <p:cNvSpPr txBox="1"/>
          <p:nvPr/>
        </p:nvSpPr>
        <p:spPr>
          <a:xfrm>
            <a:off x="8629375" y="4683375"/>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R</a:t>
            </a:r>
            <a:endParaRPr sz="2900">
              <a:solidFill>
                <a:schemeClr val="dk1"/>
              </a:solidFill>
              <a:latin typeface="Anton"/>
              <a:ea typeface="Anton"/>
              <a:cs typeface="Anton"/>
              <a:sym typeface="Anton"/>
            </a:endParaRPr>
          </a:p>
        </p:txBody>
      </p:sp>
      <p:cxnSp>
        <p:nvCxnSpPr>
          <p:cNvPr id="391" name="Google Shape;391;p34"/>
          <p:cNvCxnSpPr/>
          <p:nvPr/>
        </p:nvCxnSpPr>
        <p:spPr>
          <a:xfrm rot="10800000">
            <a:off x="1260975" y="4885400"/>
            <a:ext cx="2332500" cy="0"/>
          </a:xfrm>
          <a:prstGeom prst="straightConnector1">
            <a:avLst/>
          </a:prstGeom>
          <a:noFill/>
          <a:ln w="9525" cap="flat" cmpd="sng">
            <a:solidFill>
              <a:schemeClr val="dk1"/>
            </a:solidFill>
            <a:prstDash val="solid"/>
            <a:round/>
            <a:headEnd type="none" w="med" len="med"/>
            <a:tailEnd type="none" w="med" len="med"/>
          </a:ln>
        </p:spPr>
      </p:cxnSp>
      <p:pic>
        <p:nvPicPr>
          <p:cNvPr id="392" name="Google Shape;392;p34"/>
          <p:cNvPicPr preferRelativeResize="0"/>
          <p:nvPr/>
        </p:nvPicPr>
        <p:blipFill>
          <a:blip r:embed="rId2">
            <a:alphaModFix/>
          </a:blip>
          <a:stretch>
            <a:fillRect/>
          </a:stretch>
        </p:blipFill>
        <p:spPr>
          <a:xfrm rot="10800000">
            <a:off x="8260950" y="75750"/>
            <a:ext cx="455100" cy="433609"/>
          </a:xfrm>
          <a:prstGeom prst="rect">
            <a:avLst/>
          </a:prstGeom>
          <a:noFill/>
          <a:ln>
            <a:noFill/>
          </a:ln>
          <a:effectLst>
            <a:outerShdw blurRad="57150" dist="19050" dir="5400000" algn="bl" rotWithShape="0">
              <a:srgbClr val="000000">
                <a:alpha val="50000"/>
              </a:srgbClr>
            </a:outerShdw>
          </a:effectLst>
        </p:spPr>
      </p:pic>
      <p:pic>
        <p:nvPicPr>
          <p:cNvPr id="393" name="Google Shape;393;p34"/>
          <p:cNvPicPr preferRelativeResize="0"/>
          <p:nvPr/>
        </p:nvPicPr>
        <p:blipFill>
          <a:blip r:embed="rId3">
            <a:alphaModFix/>
          </a:blip>
          <a:stretch>
            <a:fillRect/>
          </a:stretch>
        </p:blipFill>
        <p:spPr>
          <a:xfrm rot="9036802">
            <a:off x="155779" y="4155575"/>
            <a:ext cx="374165" cy="384376"/>
          </a:xfrm>
          <a:prstGeom prst="rect">
            <a:avLst/>
          </a:prstGeom>
          <a:noFill/>
          <a:ln>
            <a:noFill/>
          </a:ln>
          <a:effectLst>
            <a:outerShdw blurRad="57150" dist="19050" dir="5400000" algn="bl" rotWithShape="0">
              <a:srgbClr val="000000">
                <a:alpha val="50000"/>
              </a:srgbClr>
            </a:outerShdw>
          </a:effectLst>
        </p:spPr>
      </p:pic>
      <p:pic>
        <p:nvPicPr>
          <p:cNvPr id="394" name="Google Shape;394;p34"/>
          <p:cNvPicPr preferRelativeResize="0"/>
          <p:nvPr/>
        </p:nvPicPr>
        <p:blipFill>
          <a:blip r:embed="rId3">
            <a:alphaModFix/>
          </a:blip>
          <a:stretch>
            <a:fillRect/>
          </a:stretch>
        </p:blipFill>
        <p:spPr>
          <a:xfrm rot="-4588909">
            <a:off x="8607707" y="557348"/>
            <a:ext cx="413312" cy="424579"/>
          </a:xfrm>
          <a:prstGeom prst="rect">
            <a:avLst/>
          </a:prstGeom>
          <a:noFill/>
          <a:ln>
            <a:noFill/>
          </a:ln>
          <a:effectLst>
            <a:outerShdw blurRad="57150" dist="19050" dir="5400000" algn="bl" rotWithShape="0">
              <a:srgbClr val="000000">
                <a:alpha val="50000"/>
              </a:srgbClr>
            </a:outerShdw>
          </a:effectLst>
        </p:spPr>
      </p:pic>
      <p:pic>
        <p:nvPicPr>
          <p:cNvPr id="395" name="Google Shape;395;p34"/>
          <p:cNvPicPr preferRelativeResize="0"/>
          <p:nvPr/>
        </p:nvPicPr>
        <p:blipFill rotWithShape="1">
          <a:blip r:embed="rId4">
            <a:alphaModFix/>
          </a:blip>
          <a:srcRect l="51421" t="34810" r="-4"/>
          <a:stretch/>
        </p:blipFill>
        <p:spPr>
          <a:xfrm rot="5400008">
            <a:off x="444412" y="4493570"/>
            <a:ext cx="515575" cy="583899"/>
          </a:xfrm>
          <a:prstGeom prst="rect">
            <a:avLst/>
          </a:prstGeom>
          <a:noFill/>
          <a:ln>
            <a:noFill/>
          </a:ln>
          <a:effectLst>
            <a:outerShdw blurRad="57150" dist="19050" dir="5400000" algn="bl" rotWithShape="0">
              <a:srgbClr val="000000">
                <a:alpha val="50000"/>
              </a:srgbClr>
            </a:outerShdw>
          </a:effectLst>
        </p:spPr>
      </p:pic>
      <p:cxnSp>
        <p:nvCxnSpPr>
          <p:cNvPr id="396" name="Google Shape;396;p34"/>
          <p:cNvCxnSpPr>
            <a:endCxn id="387" idx="3"/>
          </p:cNvCxnSpPr>
          <p:nvPr/>
        </p:nvCxnSpPr>
        <p:spPr>
          <a:xfrm rot="10800000">
            <a:off x="497750" y="280500"/>
            <a:ext cx="7686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E4C10-1B5D-B88C-7349-B8844279992B}"/>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8C3580F4-AAA2-D852-5965-ED60EFBCEF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933C564-992F-BB4C-24D3-B2CFE3918D4D}"/>
              </a:ext>
            </a:extLst>
          </p:cNvPr>
          <p:cNvSpPr>
            <a:spLocks noGrp="1"/>
          </p:cNvSpPr>
          <p:nvPr>
            <p:ph type="dt" sz="half" idx="10"/>
          </p:nvPr>
        </p:nvSpPr>
        <p:spPr/>
        <p:txBody>
          <a:bodyPr/>
          <a:lstStyle/>
          <a:p>
            <a:fld id="{FE20FF4A-D995-460D-B9FA-6C610BF9E917}" type="datetimeFigureOut">
              <a:rPr lang="en-SG" smtClean="0"/>
              <a:t>16/6/2023</a:t>
            </a:fld>
            <a:endParaRPr lang="en-SG"/>
          </a:p>
        </p:txBody>
      </p:sp>
      <p:sp>
        <p:nvSpPr>
          <p:cNvPr id="5" name="Footer Placeholder 4">
            <a:extLst>
              <a:ext uri="{FF2B5EF4-FFF2-40B4-BE49-F238E27FC236}">
                <a16:creationId xmlns:a16="http://schemas.microsoft.com/office/drawing/2014/main" id="{0B8A6835-592B-F602-8DD8-356D53A466E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281F1EB-B765-40AD-F2FA-6DFA07E1605B}"/>
              </a:ext>
            </a:extLst>
          </p:cNvPr>
          <p:cNvSpPr>
            <a:spLocks noGrp="1"/>
          </p:cNvSpPr>
          <p:nvPr>
            <p:ph type="sldNum" sz="quarter" idx="12"/>
          </p:nvPr>
        </p:nvSpPr>
        <p:spPr/>
        <p:txBody>
          <a:bodyPr/>
          <a:lstStyle/>
          <a:p>
            <a:fld id="{3D60A077-CCD8-4515-BDC6-1A333448EB87}" type="slidenum">
              <a:rPr lang="en-SG" smtClean="0"/>
              <a:t>‹#›</a:t>
            </a:fld>
            <a:endParaRPr lang="en-SG"/>
          </a:p>
        </p:txBody>
      </p:sp>
    </p:spTree>
    <p:extLst>
      <p:ext uri="{BB962C8B-B14F-4D97-AF65-F5344CB8AC3E}">
        <p14:creationId xmlns:p14="http://schemas.microsoft.com/office/powerpoint/2010/main" val="2397264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30400" y="2265938"/>
            <a:ext cx="3700500" cy="841800"/>
          </a:xfrm>
          <a:prstGeom prst="rect">
            <a:avLst/>
          </a:prstGeom>
        </p:spPr>
        <p:txBody>
          <a:bodyPr spcFirstLastPara="1" wrap="square" lIns="91425" tIns="91425" rIns="91425" bIns="91425" anchor="t" anchorCtr="0">
            <a:noAutofit/>
          </a:bodyPr>
          <a:lstStyle>
            <a:lvl1pPr lvl="0" algn="r">
              <a:spcBef>
                <a:spcPts val="0"/>
              </a:spcBef>
              <a:spcAft>
                <a:spcPts val="0"/>
              </a:spcAft>
              <a:buSzPts val="3000"/>
              <a:buNone/>
              <a:defRPr sz="5200" b="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
        <p:nvSpPr>
          <p:cNvPr id="19" name="Google Shape;19;p3"/>
          <p:cNvSpPr txBox="1">
            <a:spLocks noGrp="1"/>
          </p:cNvSpPr>
          <p:nvPr>
            <p:ph type="title" idx="2" hasCustomPrompt="1"/>
          </p:nvPr>
        </p:nvSpPr>
        <p:spPr>
          <a:xfrm>
            <a:off x="2897850" y="1381463"/>
            <a:ext cx="1433100" cy="988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68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1399650" y="3107738"/>
            <a:ext cx="2931300" cy="65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1" name="Google Shape;21;p3"/>
          <p:cNvCxnSpPr/>
          <p:nvPr/>
        </p:nvCxnSpPr>
        <p:spPr>
          <a:xfrm>
            <a:off x="497750" y="4888125"/>
            <a:ext cx="6481500" cy="0"/>
          </a:xfrm>
          <a:prstGeom prst="straightConnector1">
            <a:avLst/>
          </a:prstGeom>
          <a:noFill/>
          <a:ln w="9525" cap="flat" cmpd="sng">
            <a:solidFill>
              <a:schemeClr val="dk1"/>
            </a:solidFill>
            <a:prstDash val="solid"/>
            <a:round/>
            <a:headEnd type="none" w="med" len="med"/>
            <a:tailEnd type="none" w="med" len="med"/>
          </a:ln>
        </p:spPr>
      </p:cxnSp>
      <p:cxnSp>
        <p:nvCxnSpPr>
          <p:cNvPr id="22" name="Google Shape;22;p3"/>
          <p:cNvCxnSpPr/>
          <p:nvPr/>
        </p:nvCxnSpPr>
        <p:spPr>
          <a:xfrm rot="10800000">
            <a:off x="2219375" y="250450"/>
            <a:ext cx="3278700" cy="0"/>
          </a:xfrm>
          <a:prstGeom prst="straightConnector1">
            <a:avLst/>
          </a:prstGeom>
          <a:noFill/>
          <a:ln w="9525" cap="flat" cmpd="sng">
            <a:solidFill>
              <a:schemeClr val="dk1"/>
            </a:solidFill>
            <a:prstDash val="solid"/>
            <a:round/>
            <a:headEnd type="none" w="med" len="med"/>
            <a:tailEnd type="none" w="med" len="med"/>
          </a:ln>
        </p:spPr>
      </p:cxnSp>
      <p:pic>
        <p:nvPicPr>
          <p:cNvPr id="23" name="Google Shape;23;p3"/>
          <p:cNvPicPr preferRelativeResize="0"/>
          <p:nvPr/>
        </p:nvPicPr>
        <p:blipFill>
          <a:blip r:embed="rId2">
            <a:alphaModFix/>
          </a:blip>
          <a:stretch>
            <a:fillRect/>
          </a:stretch>
        </p:blipFill>
        <p:spPr>
          <a:xfrm rot="3851964">
            <a:off x="1305153" y="149868"/>
            <a:ext cx="575172" cy="548014"/>
          </a:xfrm>
          <a:prstGeom prst="rect">
            <a:avLst/>
          </a:prstGeom>
          <a:noFill/>
          <a:ln>
            <a:noFill/>
          </a:ln>
          <a:effectLst>
            <a:outerShdw blurRad="57150" dist="19050" dir="5400000" algn="bl" rotWithShape="0">
              <a:srgbClr val="000000">
                <a:alpha val="50000"/>
              </a:srgbClr>
            </a:outerShdw>
          </a:effectLst>
        </p:spPr>
      </p:pic>
      <p:pic>
        <p:nvPicPr>
          <p:cNvPr id="24" name="Google Shape;24;p3"/>
          <p:cNvPicPr preferRelativeResize="0"/>
          <p:nvPr/>
        </p:nvPicPr>
        <p:blipFill>
          <a:blip r:embed="rId3">
            <a:alphaModFix/>
          </a:blip>
          <a:stretch>
            <a:fillRect/>
          </a:stretch>
        </p:blipFill>
        <p:spPr>
          <a:xfrm rot="9036802">
            <a:off x="7192329" y="4695937"/>
            <a:ext cx="374165" cy="384376"/>
          </a:xfrm>
          <a:prstGeom prst="rect">
            <a:avLst/>
          </a:prstGeom>
          <a:noFill/>
          <a:ln>
            <a:noFill/>
          </a:ln>
          <a:effectLst>
            <a:outerShdw blurRad="57150" dist="19050" dir="5400000" algn="bl" rotWithShape="0">
              <a:srgbClr val="000000">
                <a:alpha val="50000"/>
              </a:srgbClr>
            </a:outerShdw>
          </a:effectLst>
        </p:spPr>
      </p:pic>
      <p:pic>
        <p:nvPicPr>
          <p:cNvPr id="25" name="Google Shape;25;p3"/>
          <p:cNvPicPr preferRelativeResize="0"/>
          <p:nvPr/>
        </p:nvPicPr>
        <p:blipFill>
          <a:blip r:embed="rId3">
            <a:alphaModFix/>
          </a:blip>
          <a:stretch>
            <a:fillRect/>
          </a:stretch>
        </p:blipFill>
        <p:spPr>
          <a:xfrm rot="-4519782">
            <a:off x="8198088" y="4405268"/>
            <a:ext cx="286049" cy="293862"/>
          </a:xfrm>
          <a:prstGeom prst="rect">
            <a:avLst/>
          </a:prstGeom>
          <a:noFill/>
          <a:ln>
            <a:noFill/>
          </a:ln>
          <a:effectLst>
            <a:outerShdw blurRad="57150" dist="19050" dir="5400000" algn="bl" rotWithShape="0">
              <a:srgbClr val="000000">
                <a:alpha val="50000"/>
              </a:srgbClr>
            </a:outerShdw>
          </a:effectLst>
        </p:spPr>
      </p:pic>
      <p:pic>
        <p:nvPicPr>
          <p:cNvPr id="26" name="Google Shape;26;p3"/>
          <p:cNvPicPr preferRelativeResize="0"/>
          <p:nvPr/>
        </p:nvPicPr>
        <p:blipFill>
          <a:blip r:embed="rId3">
            <a:alphaModFix/>
          </a:blip>
          <a:stretch>
            <a:fillRect/>
          </a:stretch>
        </p:blipFill>
        <p:spPr>
          <a:xfrm rot="-4519782">
            <a:off x="665738" y="830693"/>
            <a:ext cx="286049" cy="293862"/>
          </a:xfrm>
          <a:prstGeom prst="rect">
            <a:avLst/>
          </a:prstGeom>
          <a:noFill/>
          <a:ln>
            <a:noFill/>
          </a:ln>
          <a:effectLst>
            <a:outerShdw blurRad="57150" dist="19050" dir="5400000" algn="bl" rotWithShape="0">
              <a:srgbClr val="000000">
                <a:alpha val="50000"/>
              </a:srgbClr>
            </a:outerShdw>
          </a:effectLst>
        </p:spPr>
      </p:pic>
      <p:pic>
        <p:nvPicPr>
          <p:cNvPr id="27" name="Google Shape;27;p3"/>
          <p:cNvPicPr preferRelativeResize="0"/>
          <p:nvPr/>
        </p:nvPicPr>
        <p:blipFill>
          <a:blip r:embed="rId2">
            <a:alphaModFix/>
          </a:blip>
          <a:stretch>
            <a:fillRect/>
          </a:stretch>
        </p:blipFill>
        <p:spPr>
          <a:xfrm rot="8894463">
            <a:off x="685725" y="51975"/>
            <a:ext cx="455100" cy="43360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txBox="1">
            <a:spLocks noGrp="1"/>
          </p:cNvSpPr>
          <p:nvPr>
            <p:ph type="subTitle" idx="1"/>
          </p:nvPr>
        </p:nvSpPr>
        <p:spPr>
          <a:xfrm>
            <a:off x="1526375" y="1945775"/>
            <a:ext cx="2280600" cy="42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2200"/>
              <a:buFont typeface="Poppins Black"/>
              <a:buNone/>
              <a:defRPr sz="2500">
                <a:latin typeface="Anton"/>
                <a:ea typeface="Anton"/>
                <a:cs typeface="Anton"/>
                <a:sym typeface="Anton"/>
              </a:defRPr>
            </a:lvl1pPr>
            <a:lvl2pPr lvl="1" algn="ctr" rtl="0">
              <a:lnSpc>
                <a:spcPct val="100000"/>
              </a:lnSpc>
              <a:spcBef>
                <a:spcPts val="0"/>
              </a:spcBef>
              <a:spcAft>
                <a:spcPts val="0"/>
              </a:spcAft>
              <a:buClr>
                <a:schemeClr val="accent6"/>
              </a:buClr>
              <a:buSzPts val="2200"/>
              <a:buFont typeface="Poppins Black"/>
              <a:buNone/>
              <a:defRPr sz="2200">
                <a:solidFill>
                  <a:schemeClr val="accent6"/>
                </a:solidFill>
                <a:latin typeface="Poppins Black"/>
                <a:ea typeface="Poppins Black"/>
                <a:cs typeface="Poppins Black"/>
                <a:sym typeface="Poppins Black"/>
              </a:defRPr>
            </a:lvl2pPr>
            <a:lvl3pPr lvl="2" algn="ctr" rtl="0">
              <a:lnSpc>
                <a:spcPct val="100000"/>
              </a:lnSpc>
              <a:spcBef>
                <a:spcPts val="0"/>
              </a:spcBef>
              <a:spcAft>
                <a:spcPts val="0"/>
              </a:spcAft>
              <a:buClr>
                <a:schemeClr val="accent6"/>
              </a:buClr>
              <a:buSzPts val="2200"/>
              <a:buFont typeface="Poppins Black"/>
              <a:buNone/>
              <a:defRPr sz="2200">
                <a:solidFill>
                  <a:schemeClr val="accent6"/>
                </a:solidFill>
                <a:latin typeface="Poppins Black"/>
                <a:ea typeface="Poppins Black"/>
                <a:cs typeface="Poppins Black"/>
                <a:sym typeface="Poppins Black"/>
              </a:defRPr>
            </a:lvl3pPr>
            <a:lvl4pPr lvl="3" algn="ctr" rtl="0">
              <a:lnSpc>
                <a:spcPct val="100000"/>
              </a:lnSpc>
              <a:spcBef>
                <a:spcPts val="0"/>
              </a:spcBef>
              <a:spcAft>
                <a:spcPts val="0"/>
              </a:spcAft>
              <a:buClr>
                <a:schemeClr val="accent6"/>
              </a:buClr>
              <a:buSzPts val="2200"/>
              <a:buFont typeface="Poppins Black"/>
              <a:buNone/>
              <a:defRPr sz="2200">
                <a:solidFill>
                  <a:schemeClr val="accent6"/>
                </a:solidFill>
                <a:latin typeface="Poppins Black"/>
                <a:ea typeface="Poppins Black"/>
                <a:cs typeface="Poppins Black"/>
                <a:sym typeface="Poppins Black"/>
              </a:defRPr>
            </a:lvl4pPr>
            <a:lvl5pPr lvl="4" algn="ctr" rtl="0">
              <a:lnSpc>
                <a:spcPct val="100000"/>
              </a:lnSpc>
              <a:spcBef>
                <a:spcPts val="0"/>
              </a:spcBef>
              <a:spcAft>
                <a:spcPts val="0"/>
              </a:spcAft>
              <a:buClr>
                <a:schemeClr val="accent6"/>
              </a:buClr>
              <a:buSzPts val="2200"/>
              <a:buFont typeface="Poppins Black"/>
              <a:buNone/>
              <a:defRPr sz="2200">
                <a:solidFill>
                  <a:schemeClr val="accent6"/>
                </a:solidFill>
                <a:latin typeface="Poppins Black"/>
                <a:ea typeface="Poppins Black"/>
                <a:cs typeface="Poppins Black"/>
                <a:sym typeface="Poppins Black"/>
              </a:defRPr>
            </a:lvl5pPr>
            <a:lvl6pPr lvl="5" algn="ctr" rtl="0">
              <a:lnSpc>
                <a:spcPct val="100000"/>
              </a:lnSpc>
              <a:spcBef>
                <a:spcPts val="0"/>
              </a:spcBef>
              <a:spcAft>
                <a:spcPts val="0"/>
              </a:spcAft>
              <a:buClr>
                <a:schemeClr val="accent6"/>
              </a:buClr>
              <a:buSzPts val="2200"/>
              <a:buFont typeface="Poppins Black"/>
              <a:buNone/>
              <a:defRPr sz="2200">
                <a:solidFill>
                  <a:schemeClr val="accent6"/>
                </a:solidFill>
                <a:latin typeface="Poppins Black"/>
                <a:ea typeface="Poppins Black"/>
                <a:cs typeface="Poppins Black"/>
                <a:sym typeface="Poppins Black"/>
              </a:defRPr>
            </a:lvl6pPr>
            <a:lvl7pPr lvl="6" algn="ctr" rtl="0">
              <a:lnSpc>
                <a:spcPct val="100000"/>
              </a:lnSpc>
              <a:spcBef>
                <a:spcPts val="0"/>
              </a:spcBef>
              <a:spcAft>
                <a:spcPts val="0"/>
              </a:spcAft>
              <a:buClr>
                <a:schemeClr val="accent6"/>
              </a:buClr>
              <a:buSzPts val="2200"/>
              <a:buFont typeface="Poppins Black"/>
              <a:buNone/>
              <a:defRPr sz="2200">
                <a:solidFill>
                  <a:schemeClr val="accent6"/>
                </a:solidFill>
                <a:latin typeface="Poppins Black"/>
                <a:ea typeface="Poppins Black"/>
                <a:cs typeface="Poppins Black"/>
                <a:sym typeface="Poppins Black"/>
              </a:defRPr>
            </a:lvl7pPr>
            <a:lvl8pPr lvl="7" algn="ctr" rtl="0">
              <a:lnSpc>
                <a:spcPct val="100000"/>
              </a:lnSpc>
              <a:spcBef>
                <a:spcPts val="0"/>
              </a:spcBef>
              <a:spcAft>
                <a:spcPts val="0"/>
              </a:spcAft>
              <a:buClr>
                <a:schemeClr val="accent6"/>
              </a:buClr>
              <a:buSzPts val="2200"/>
              <a:buFont typeface="Poppins Black"/>
              <a:buNone/>
              <a:defRPr sz="2200">
                <a:solidFill>
                  <a:schemeClr val="accent6"/>
                </a:solidFill>
                <a:latin typeface="Poppins Black"/>
                <a:ea typeface="Poppins Black"/>
                <a:cs typeface="Poppins Black"/>
                <a:sym typeface="Poppins Black"/>
              </a:defRPr>
            </a:lvl8pPr>
            <a:lvl9pPr lvl="8" algn="ctr" rtl="0">
              <a:lnSpc>
                <a:spcPct val="100000"/>
              </a:lnSpc>
              <a:spcBef>
                <a:spcPts val="0"/>
              </a:spcBef>
              <a:spcAft>
                <a:spcPts val="0"/>
              </a:spcAft>
              <a:buClr>
                <a:schemeClr val="accent6"/>
              </a:buClr>
              <a:buSzPts val="2200"/>
              <a:buFont typeface="Poppins Black"/>
              <a:buNone/>
              <a:defRPr sz="2200">
                <a:solidFill>
                  <a:schemeClr val="accent6"/>
                </a:solidFill>
                <a:latin typeface="Poppins Black"/>
                <a:ea typeface="Poppins Black"/>
                <a:cs typeface="Poppins Black"/>
                <a:sym typeface="Poppins Black"/>
              </a:defRPr>
            </a:lvl9pPr>
          </a:lstStyle>
          <a:p>
            <a:endParaRPr/>
          </a:p>
        </p:txBody>
      </p:sp>
      <p:sp>
        <p:nvSpPr>
          <p:cNvPr id="39" name="Google Shape;39;p5"/>
          <p:cNvSpPr txBox="1">
            <a:spLocks noGrp="1"/>
          </p:cNvSpPr>
          <p:nvPr>
            <p:ph type="subTitle" idx="2"/>
          </p:nvPr>
        </p:nvSpPr>
        <p:spPr>
          <a:xfrm>
            <a:off x="5337026" y="1945700"/>
            <a:ext cx="2280600" cy="42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2200"/>
              <a:buFont typeface="Poppins Black"/>
              <a:buNone/>
              <a:defRPr sz="2500">
                <a:latin typeface="Anton"/>
                <a:ea typeface="Anton"/>
                <a:cs typeface="Anton"/>
                <a:sym typeface="Anton"/>
              </a:defRPr>
            </a:lvl1pPr>
            <a:lvl2pPr lvl="1" algn="ctr" rtl="0">
              <a:lnSpc>
                <a:spcPct val="100000"/>
              </a:lnSpc>
              <a:spcBef>
                <a:spcPts val="0"/>
              </a:spcBef>
              <a:spcAft>
                <a:spcPts val="0"/>
              </a:spcAft>
              <a:buClr>
                <a:schemeClr val="accent6"/>
              </a:buClr>
              <a:buSzPts val="2200"/>
              <a:buFont typeface="Poppins Black"/>
              <a:buNone/>
              <a:defRPr sz="2200">
                <a:solidFill>
                  <a:schemeClr val="accent6"/>
                </a:solidFill>
                <a:latin typeface="Poppins Black"/>
                <a:ea typeface="Poppins Black"/>
                <a:cs typeface="Poppins Black"/>
                <a:sym typeface="Poppins Black"/>
              </a:defRPr>
            </a:lvl2pPr>
            <a:lvl3pPr lvl="2" algn="ctr" rtl="0">
              <a:lnSpc>
                <a:spcPct val="100000"/>
              </a:lnSpc>
              <a:spcBef>
                <a:spcPts val="0"/>
              </a:spcBef>
              <a:spcAft>
                <a:spcPts val="0"/>
              </a:spcAft>
              <a:buClr>
                <a:schemeClr val="accent6"/>
              </a:buClr>
              <a:buSzPts val="2200"/>
              <a:buFont typeface="Poppins Black"/>
              <a:buNone/>
              <a:defRPr sz="2200">
                <a:solidFill>
                  <a:schemeClr val="accent6"/>
                </a:solidFill>
                <a:latin typeface="Poppins Black"/>
                <a:ea typeface="Poppins Black"/>
                <a:cs typeface="Poppins Black"/>
                <a:sym typeface="Poppins Black"/>
              </a:defRPr>
            </a:lvl3pPr>
            <a:lvl4pPr lvl="3" algn="ctr" rtl="0">
              <a:lnSpc>
                <a:spcPct val="100000"/>
              </a:lnSpc>
              <a:spcBef>
                <a:spcPts val="0"/>
              </a:spcBef>
              <a:spcAft>
                <a:spcPts val="0"/>
              </a:spcAft>
              <a:buClr>
                <a:schemeClr val="accent6"/>
              </a:buClr>
              <a:buSzPts val="2200"/>
              <a:buFont typeface="Poppins Black"/>
              <a:buNone/>
              <a:defRPr sz="2200">
                <a:solidFill>
                  <a:schemeClr val="accent6"/>
                </a:solidFill>
                <a:latin typeface="Poppins Black"/>
                <a:ea typeface="Poppins Black"/>
                <a:cs typeface="Poppins Black"/>
                <a:sym typeface="Poppins Black"/>
              </a:defRPr>
            </a:lvl4pPr>
            <a:lvl5pPr lvl="4" algn="ctr" rtl="0">
              <a:lnSpc>
                <a:spcPct val="100000"/>
              </a:lnSpc>
              <a:spcBef>
                <a:spcPts val="0"/>
              </a:spcBef>
              <a:spcAft>
                <a:spcPts val="0"/>
              </a:spcAft>
              <a:buClr>
                <a:schemeClr val="accent6"/>
              </a:buClr>
              <a:buSzPts val="2200"/>
              <a:buFont typeface="Poppins Black"/>
              <a:buNone/>
              <a:defRPr sz="2200">
                <a:solidFill>
                  <a:schemeClr val="accent6"/>
                </a:solidFill>
                <a:latin typeface="Poppins Black"/>
                <a:ea typeface="Poppins Black"/>
                <a:cs typeface="Poppins Black"/>
                <a:sym typeface="Poppins Black"/>
              </a:defRPr>
            </a:lvl5pPr>
            <a:lvl6pPr lvl="5" algn="ctr" rtl="0">
              <a:lnSpc>
                <a:spcPct val="100000"/>
              </a:lnSpc>
              <a:spcBef>
                <a:spcPts val="0"/>
              </a:spcBef>
              <a:spcAft>
                <a:spcPts val="0"/>
              </a:spcAft>
              <a:buClr>
                <a:schemeClr val="accent6"/>
              </a:buClr>
              <a:buSzPts val="2200"/>
              <a:buFont typeface="Poppins Black"/>
              <a:buNone/>
              <a:defRPr sz="2200">
                <a:solidFill>
                  <a:schemeClr val="accent6"/>
                </a:solidFill>
                <a:latin typeface="Poppins Black"/>
                <a:ea typeface="Poppins Black"/>
                <a:cs typeface="Poppins Black"/>
                <a:sym typeface="Poppins Black"/>
              </a:defRPr>
            </a:lvl6pPr>
            <a:lvl7pPr lvl="6" algn="ctr" rtl="0">
              <a:lnSpc>
                <a:spcPct val="100000"/>
              </a:lnSpc>
              <a:spcBef>
                <a:spcPts val="0"/>
              </a:spcBef>
              <a:spcAft>
                <a:spcPts val="0"/>
              </a:spcAft>
              <a:buClr>
                <a:schemeClr val="accent6"/>
              </a:buClr>
              <a:buSzPts val="2200"/>
              <a:buFont typeface="Poppins Black"/>
              <a:buNone/>
              <a:defRPr sz="2200">
                <a:solidFill>
                  <a:schemeClr val="accent6"/>
                </a:solidFill>
                <a:latin typeface="Poppins Black"/>
                <a:ea typeface="Poppins Black"/>
                <a:cs typeface="Poppins Black"/>
                <a:sym typeface="Poppins Black"/>
              </a:defRPr>
            </a:lvl7pPr>
            <a:lvl8pPr lvl="7" algn="ctr" rtl="0">
              <a:lnSpc>
                <a:spcPct val="100000"/>
              </a:lnSpc>
              <a:spcBef>
                <a:spcPts val="0"/>
              </a:spcBef>
              <a:spcAft>
                <a:spcPts val="0"/>
              </a:spcAft>
              <a:buClr>
                <a:schemeClr val="accent6"/>
              </a:buClr>
              <a:buSzPts val="2200"/>
              <a:buFont typeface="Poppins Black"/>
              <a:buNone/>
              <a:defRPr sz="2200">
                <a:solidFill>
                  <a:schemeClr val="accent6"/>
                </a:solidFill>
                <a:latin typeface="Poppins Black"/>
                <a:ea typeface="Poppins Black"/>
                <a:cs typeface="Poppins Black"/>
                <a:sym typeface="Poppins Black"/>
              </a:defRPr>
            </a:lvl8pPr>
            <a:lvl9pPr lvl="8" algn="ctr" rtl="0">
              <a:lnSpc>
                <a:spcPct val="100000"/>
              </a:lnSpc>
              <a:spcBef>
                <a:spcPts val="0"/>
              </a:spcBef>
              <a:spcAft>
                <a:spcPts val="0"/>
              </a:spcAft>
              <a:buClr>
                <a:schemeClr val="accent6"/>
              </a:buClr>
              <a:buSzPts val="2200"/>
              <a:buFont typeface="Poppins Black"/>
              <a:buNone/>
              <a:defRPr sz="2200">
                <a:solidFill>
                  <a:schemeClr val="accent6"/>
                </a:solidFill>
                <a:latin typeface="Poppins Black"/>
                <a:ea typeface="Poppins Black"/>
                <a:cs typeface="Poppins Black"/>
                <a:sym typeface="Poppins Black"/>
              </a:defRPr>
            </a:lvl9pPr>
          </a:lstStyle>
          <a:p>
            <a:endParaRPr/>
          </a:p>
        </p:txBody>
      </p:sp>
      <p:sp>
        <p:nvSpPr>
          <p:cNvPr id="40" name="Google Shape;40;p5"/>
          <p:cNvSpPr txBox="1">
            <a:spLocks noGrp="1"/>
          </p:cNvSpPr>
          <p:nvPr>
            <p:ph type="subTitle" idx="3"/>
          </p:nvPr>
        </p:nvSpPr>
        <p:spPr>
          <a:xfrm>
            <a:off x="1265375" y="2334100"/>
            <a:ext cx="3014100" cy="193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1" name="Google Shape;41;p5"/>
          <p:cNvSpPr txBox="1">
            <a:spLocks noGrp="1"/>
          </p:cNvSpPr>
          <p:nvPr>
            <p:ph type="subTitle" idx="4"/>
          </p:nvPr>
        </p:nvSpPr>
        <p:spPr>
          <a:xfrm>
            <a:off x="4970275" y="2334100"/>
            <a:ext cx="3014100" cy="193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b="0"/>
            </a:lvl1pPr>
            <a:lvl2pPr lvl="1" rtl="0">
              <a:spcBef>
                <a:spcPts val="0"/>
              </a:spcBef>
              <a:spcAft>
                <a:spcPts val="0"/>
              </a:spcAft>
              <a:buClr>
                <a:schemeClr val="accent6"/>
              </a:buClr>
              <a:buSzPts val="3500"/>
              <a:buNone/>
              <a:defRPr>
                <a:solidFill>
                  <a:schemeClr val="accent6"/>
                </a:solidFill>
              </a:defRPr>
            </a:lvl2pPr>
            <a:lvl3pPr lvl="2" rtl="0">
              <a:spcBef>
                <a:spcPts val="0"/>
              </a:spcBef>
              <a:spcAft>
                <a:spcPts val="0"/>
              </a:spcAft>
              <a:buClr>
                <a:schemeClr val="accent6"/>
              </a:buClr>
              <a:buSzPts val="3500"/>
              <a:buNone/>
              <a:defRPr>
                <a:solidFill>
                  <a:schemeClr val="accent6"/>
                </a:solidFill>
              </a:defRPr>
            </a:lvl3pPr>
            <a:lvl4pPr lvl="3" rtl="0">
              <a:spcBef>
                <a:spcPts val="0"/>
              </a:spcBef>
              <a:spcAft>
                <a:spcPts val="0"/>
              </a:spcAft>
              <a:buClr>
                <a:schemeClr val="accent6"/>
              </a:buClr>
              <a:buSzPts val="3500"/>
              <a:buNone/>
              <a:defRPr>
                <a:solidFill>
                  <a:schemeClr val="accent6"/>
                </a:solidFill>
              </a:defRPr>
            </a:lvl4pPr>
            <a:lvl5pPr lvl="4" rtl="0">
              <a:spcBef>
                <a:spcPts val="0"/>
              </a:spcBef>
              <a:spcAft>
                <a:spcPts val="0"/>
              </a:spcAft>
              <a:buClr>
                <a:schemeClr val="accent6"/>
              </a:buClr>
              <a:buSzPts val="3500"/>
              <a:buNone/>
              <a:defRPr>
                <a:solidFill>
                  <a:schemeClr val="accent6"/>
                </a:solidFill>
              </a:defRPr>
            </a:lvl5pPr>
            <a:lvl6pPr lvl="5" rtl="0">
              <a:spcBef>
                <a:spcPts val="0"/>
              </a:spcBef>
              <a:spcAft>
                <a:spcPts val="0"/>
              </a:spcAft>
              <a:buClr>
                <a:schemeClr val="accent6"/>
              </a:buClr>
              <a:buSzPts val="3500"/>
              <a:buNone/>
              <a:defRPr>
                <a:solidFill>
                  <a:schemeClr val="accent6"/>
                </a:solidFill>
              </a:defRPr>
            </a:lvl6pPr>
            <a:lvl7pPr lvl="6" rtl="0">
              <a:spcBef>
                <a:spcPts val="0"/>
              </a:spcBef>
              <a:spcAft>
                <a:spcPts val="0"/>
              </a:spcAft>
              <a:buClr>
                <a:schemeClr val="accent6"/>
              </a:buClr>
              <a:buSzPts val="3500"/>
              <a:buNone/>
              <a:defRPr>
                <a:solidFill>
                  <a:schemeClr val="accent6"/>
                </a:solidFill>
              </a:defRPr>
            </a:lvl7pPr>
            <a:lvl8pPr lvl="7" rtl="0">
              <a:spcBef>
                <a:spcPts val="0"/>
              </a:spcBef>
              <a:spcAft>
                <a:spcPts val="0"/>
              </a:spcAft>
              <a:buClr>
                <a:schemeClr val="accent6"/>
              </a:buClr>
              <a:buSzPts val="3500"/>
              <a:buNone/>
              <a:defRPr>
                <a:solidFill>
                  <a:schemeClr val="accent6"/>
                </a:solidFill>
              </a:defRPr>
            </a:lvl8pPr>
            <a:lvl9pPr lvl="8" rtl="0">
              <a:spcBef>
                <a:spcPts val="0"/>
              </a:spcBef>
              <a:spcAft>
                <a:spcPts val="0"/>
              </a:spcAft>
              <a:buClr>
                <a:schemeClr val="accent6"/>
              </a:buClr>
              <a:buSzPts val="3500"/>
              <a:buNone/>
              <a:defRPr>
                <a:solidFill>
                  <a:schemeClr val="accent6"/>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747950" y="445025"/>
            <a:ext cx="7675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5" name="Google Shape;45;p6"/>
          <p:cNvCxnSpPr/>
          <p:nvPr/>
        </p:nvCxnSpPr>
        <p:spPr>
          <a:xfrm rot="10800000">
            <a:off x="1727950" y="4888125"/>
            <a:ext cx="6848400" cy="0"/>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46;p6"/>
          <p:cNvCxnSpPr/>
          <p:nvPr/>
        </p:nvCxnSpPr>
        <p:spPr>
          <a:xfrm>
            <a:off x="5228850" y="299625"/>
            <a:ext cx="2558100" cy="0"/>
          </a:xfrm>
          <a:prstGeom prst="straightConnector1">
            <a:avLst/>
          </a:prstGeom>
          <a:noFill/>
          <a:ln w="9525" cap="flat" cmpd="sng">
            <a:solidFill>
              <a:schemeClr val="dk1"/>
            </a:solidFill>
            <a:prstDash val="solid"/>
            <a:round/>
            <a:headEnd type="none" w="med" len="med"/>
            <a:tailEnd type="none" w="med" len="med"/>
          </a:ln>
        </p:spPr>
      </p:cxnSp>
      <p:pic>
        <p:nvPicPr>
          <p:cNvPr id="47" name="Google Shape;47;p6"/>
          <p:cNvPicPr preferRelativeResize="0"/>
          <p:nvPr/>
        </p:nvPicPr>
        <p:blipFill>
          <a:blip r:embed="rId2">
            <a:alphaModFix/>
          </a:blip>
          <a:stretch>
            <a:fillRect/>
          </a:stretch>
        </p:blipFill>
        <p:spPr>
          <a:xfrm rot="10800000">
            <a:off x="8614275" y="39600"/>
            <a:ext cx="455100" cy="433609"/>
          </a:xfrm>
          <a:prstGeom prst="rect">
            <a:avLst/>
          </a:prstGeom>
          <a:noFill/>
          <a:ln>
            <a:noFill/>
          </a:ln>
          <a:effectLst>
            <a:outerShdw blurRad="57150" dist="19050" dir="5400000" algn="bl" rotWithShape="0">
              <a:srgbClr val="000000">
                <a:alpha val="50000"/>
              </a:srgbClr>
            </a:outerShdw>
          </a:effectLst>
        </p:spPr>
      </p:pic>
      <p:pic>
        <p:nvPicPr>
          <p:cNvPr id="48" name="Google Shape;48;p6"/>
          <p:cNvPicPr preferRelativeResize="0"/>
          <p:nvPr/>
        </p:nvPicPr>
        <p:blipFill>
          <a:blip r:embed="rId3">
            <a:alphaModFix/>
          </a:blip>
          <a:stretch>
            <a:fillRect/>
          </a:stretch>
        </p:blipFill>
        <p:spPr>
          <a:xfrm rot="10800000">
            <a:off x="747949" y="4568800"/>
            <a:ext cx="676575" cy="571025"/>
          </a:xfrm>
          <a:prstGeom prst="rect">
            <a:avLst/>
          </a:prstGeom>
          <a:noFill/>
          <a:ln>
            <a:noFill/>
          </a:ln>
          <a:effectLst>
            <a:outerShdw blurRad="57150" dist="19050" dir="5400000" algn="bl" rotWithShape="0">
              <a:srgbClr val="000000">
                <a:alpha val="50000"/>
              </a:srgbClr>
            </a:outerShdw>
          </a:effectLst>
        </p:spPr>
      </p:pic>
      <p:pic>
        <p:nvPicPr>
          <p:cNvPr id="49" name="Google Shape;49;p6"/>
          <p:cNvPicPr preferRelativeResize="0"/>
          <p:nvPr/>
        </p:nvPicPr>
        <p:blipFill>
          <a:blip r:embed="rId4">
            <a:alphaModFix/>
          </a:blip>
          <a:stretch>
            <a:fillRect/>
          </a:stretch>
        </p:blipFill>
        <p:spPr>
          <a:xfrm rot="9036802">
            <a:off x="330279" y="4697350"/>
            <a:ext cx="374165" cy="384376"/>
          </a:xfrm>
          <a:prstGeom prst="rect">
            <a:avLst/>
          </a:prstGeom>
          <a:noFill/>
          <a:ln>
            <a:noFill/>
          </a:ln>
          <a:effectLst>
            <a:outerShdw blurRad="57150" dist="19050" dir="5400000" algn="bl" rotWithShape="0">
              <a:srgbClr val="000000">
                <a:alpha val="50000"/>
              </a:srgbClr>
            </a:outerShdw>
          </a:effectLst>
        </p:spPr>
      </p:pic>
      <p:pic>
        <p:nvPicPr>
          <p:cNvPr id="50" name="Google Shape;50;p6"/>
          <p:cNvPicPr preferRelativeResize="0"/>
          <p:nvPr/>
        </p:nvPicPr>
        <p:blipFill>
          <a:blip r:embed="rId4">
            <a:alphaModFix/>
          </a:blip>
          <a:stretch>
            <a:fillRect/>
          </a:stretch>
        </p:blipFill>
        <p:spPr>
          <a:xfrm rot="-4588912">
            <a:off x="8043256" y="174183"/>
            <a:ext cx="308814" cy="31723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8"/>
          <p:cNvSpPr txBox="1">
            <a:spLocks noGrp="1"/>
          </p:cNvSpPr>
          <p:nvPr>
            <p:ph type="title"/>
          </p:nvPr>
        </p:nvSpPr>
        <p:spPr>
          <a:xfrm>
            <a:off x="1501500" y="1204350"/>
            <a:ext cx="6141000" cy="2734800"/>
          </a:xfrm>
          <a:prstGeom prst="rect">
            <a:avLst/>
          </a:prstGeom>
        </p:spPr>
        <p:txBody>
          <a:bodyPr spcFirstLastPara="1" wrap="square" lIns="91425" tIns="91425" rIns="91425" bIns="91425" anchor="t" anchorCtr="0">
            <a:noAutofit/>
          </a:bodyPr>
          <a:lstStyle>
            <a:lvl1pPr lvl="0" algn="ctr">
              <a:spcBef>
                <a:spcPts val="0"/>
              </a:spcBef>
              <a:spcAft>
                <a:spcPts val="0"/>
              </a:spcAft>
              <a:buSzPts val="6000"/>
              <a:buNone/>
              <a:defRPr sz="9000" b="0"/>
            </a:lvl1pPr>
            <a:lvl2pPr lvl="1" algn="ctr">
              <a:spcBef>
                <a:spcPts val="0"/>
              </a:spcBef>
              <a:spcAft>
                <a:spcPts val="0"/>
              </a:spcAft>
              <a:buClr>
                <a:schemeClr val="accent6"/>
              </a:buClr>
              <a:buSzPts val="6000"/>
              <a:buFont typeface="Poppins Black"/>
              <a:buNone/>
              <a:defRPr sz="6000" b="0">
                <a:solidFill>
                  <a:schemeClr val="accent6"/>
                </a:solidFill>
                <a:latin typeface="Poppins Black"/>
                <a:ea typeface="Poppins Black"/>
                <a:cs typeface="Poppins Black"/>
                <a:sym typeface="Poppins Black"/>
              </a:defRPr>
            </a:lvl2pPr>
            <a:lvl3pPr lvl="2" algn="ctr">
              <a:spcBef>
                <a:spcPts val="0"/>
              </a:spcBef>
              <a:spcAft>
                <a:spcPts val="0"/>
              </a:spcAft>
              <a:buClr>
                <a:schemeClr val="accent6"/>
              </a:buClr>
              <a:buSzPts val="6000"/>
              <a:buFont typeface="Poppins Black"/>
              <a:buNone/>
              <a:defRPr sz="6000" b="0">
                <a:solidFill>
                  <a:schemeClr val="accent6"/>
                </a:solidFill>
                <a:latin typeface="Poppins Black"/>
                <a:ea typeface="Poppins Black"/>
                <a:cs typeface="Poppins Black"/>
                <a:sym typeface="Poppins Black"/>
              </a:defRPr>
            </a:lvl3pPr>
            <a:lvl4pPr lvl="3" algn="ctr">
              <a:spcBef>
                <a:spcPts val="0"/>
              </a:spcBef>
              <a:spcAft>
                <a:spcPts val="0"/>
              </a:spcAft>
              <a:buClr>
                <a:schemeClr val="accent6"/>
              </a:buClr>
              <a:buSzPts val="6000"/>
              <a:buFont typeface="Poppins Black"/>
              <a:buNone/>
              <a:defRPr sz="6000" b="0">
                <a:solidFill>
                  <a:schemeClr val="accent6"/>
                </a:solidFill>
                <a:latin typeface="Poppins Black"/>
                <a:ea typeface="Poppins Black"/>
                <a:cs typeface="Poppins Black"/>
                <a:sym typeface="Poppins Black"/>
              </a:defRPr>
            </a:lvl4pPr>
            <a:lvl5pPr lvl="4" algn="ctr">
              <a:spcBef>
                <a:spcPts val="0"/>
              </a:spcBef>
              <a:spcAft>
                <a:spcPts val="0"/>
              </a:spcAft>
              <a:buClr>
                <a:schemeClr val="accent6"/>
              </a:buClr>
              <a:buSzPts val="6000"/>
              <a:buFont typeface="Poppins Black"/>
              <a:buNone/>
              <a:defRPr sz="6000" b="0">
                <a:solidFill>
                  <a:schemeClr val="accent6"/>
                </a:solidFill>
                <a:latin typeface="Poppins Black"/>
                <a:ea typeface="Poppins Black"/>
                <a:cs typeface="Poppins Black"/>
                <a:sym typeface="Poppins Black"/>
              </a:defRPr>
            </a:lvl5pPr>
            <a:lvl6pPr lvl="5" algn="ctr">
              <a:spcBef>
                <a:spcPts val="0"/>
              </a:spcBef>
              <a:spcAft>
                <a:spcPts val="0"/>
              </a:spcAft>
              <a:buClr>
                <a:schemeClr val="accent6"/>
              </a:buClr>
              <a:buSzPts val="6000"/>
              <a:buFont typeface="Poppins Black"/>
              <a:buNone/>
              <a:defRPr sz="6000" b="0">
                <a:solidFill>
                  <a:schemeClr val="accent6"/>
                </a:solidFill>
                <a:latin typeface="Poppins Black"/>
                <a:ea typeface="Poppins Black"/>
                <a:cs typeface="Poppins Black"/>
                <a:sym typeface="Poppins Black"/>
              </a:defRPr>
            </a:lvl6pPr>
            <a:lvl7pPr lvl="6" algn="ctr">
              <a:spcBef>
                <a:spcPts val="0"/>
              </a:spcBef>
              <a:spcAft>
                <a:spcPts val="0"/>
              </a:spcAft>
              <a:buClr>
                <a:schemeClr val="accent6"/>
              </a:buClr>
              <a:buSzPts val="6000"/>
              <a:buFont typeface="Poppins Black"/>
              <a:buNone/>
              <a:defRPr sz="6000" b="0">
                <a:solidFill>
                  <a:schemeClr val="accent6"/>
                </a:solidFill>
                <a:latin typeface="Poppins Black"/>
                <a:ea typeface="Poppins Black"/>
                <a:cs typeface="Poppins Black"/>
                <a:sym typeface="Poppins Black"/>
              </a:defRPr>
            </a:lvl7pPr>
            <a:lvl8pPr lvl="7" algn="ctr">
              <a:spcBef>
                <a:spcPts val="0"/>
              </a:spcBef>
              <a:spcAft>
                <a:spcPts val="0"/>
              </a:spcAft>
              <a:buClr>
                <a:schemeClr val="accent6"/>
              </a:buClr>
              <a:buSzPts val="6000"/>
              <a:buFont typeface="Poppins Black"/>
              <a:buNone/>
              <a:defRPr sz="6000" b="0">
                <a:solidFill>
                  <a:schemeClr val="accent6"/>
                </a:solidFill>
                <a:latin typeface="Poppins Black"/>
                <a:ea typeface="Poppins Black"/>
                <a:cs typeface="Poppins Black"/>
                <a:sym typeface="Poppins Black"/>
              </a:defRPr>
            </a:lvl8pPr>
            <a:lvl9pPr lvl="8" algn="ctr">
              <a:spcBef>
                <a:spcPts val="0"/>
              </a:spcBef>
              <a:spcAft>
                <a:spcPts val="0"/>
              </a:spcAft>
              <a:buClr>
                <a:schemeClr val="accent6"/>
              </a:buClr>
              <a:buSzPts val="6000"/>
              <a:buFont typeface="Poppins Black"/>
              <a:buNone/>
              <a:defRPr sz="6000" b="0">
                <a:solidFill>
                  <a:schemeClr val="accent6"/>
                </a:solidFill>
                <a:latin typeface="Poppins Black"/>
                <a:ea typeface="Poppins Black"/>
                <a:cs typeface="Poppins Black"/>
                <a:sym typeface="Poppins Black"/>
              </a:defRPr>
            </a:lvl9pPr>
          </a:lstStyle>
          <a:p>
            <a:endParaRPr/>
          </a:p>
        </p:txBody>
      </p:sp>
      <p:pic>
        <p:nvPicPr>
          <p:cNvPr id="63" name="Google Shape;63;p8"/>
          <p:cNvPicPr preferRelativeResize="0"/>
          <p:nvPr/>
        </p:nvPicPr>
        <p:blipFill rotWithShape="1">
          <a:blip r:embed="rId2">
            <a:alphaModFix/>
          </a:blip>
          <a:srcRect l="51421" t="34810" r="-4"/>
          <a:stretch/>
        </p:blipFill>
        <p:spPr>
          <a:xfrm rot="5400007">
            <a:off x="8417825" y="4094938"/>
            <a:ext cx="328700" cy="372249"/>
          </a:xfrm>
          <a:prstGeom prst="rect">
            <a:avLst/>
          </a:prstGeom>
          <a:noFill/>
          <a:ln>
            <a:noFill/>
          </a:ln>
          <a:effectLst>
            <a:outerShdw blurRad="57150" dist="19050" dir="5400000" algn="bl" rotWithShape="0">
              <a:srgbClr val="000000">
                <a:alpha val="50000"/>
              </a:srgbClr>
            </a:outerShdw>
          </a:effectLst>
        </p:spPr>
      </p:pic>
      <p:cxnSp>
        <p:nvCxnSpPr>
          <p:cNvPr id="64" name="Google Shape;64;p8"/>
          <p:cNvCxnSpPr/>
          <p:nvPr/>
        </p:nvCxnSpPr>
        <p:spPr>
          <a:xfrm>
            <a:off x="1071800" y="259850"/>
            <a:ext cx="1468800" cy="0"/>
          </a:xfrm>
          <a:prstGeom prst="straightConnector1">
            <a:avLst/>
          </a:prstGeom>
          <a:noFill/>
          <a:ln w="9525" cap="flat" cmpd="sng">
            <a:solidFill>
              <a:schemeClr val="dk1"/>
            </a:solidFill>
            <a:prstDash val="solid"/>
            <a:round/>
            <a:headEnd type="none" w="med" len="med"/>
            <a:tailEnd type="none" w="med" len="med"/>
          </a:ln>
        </p:spPr>
      </p:cxnSp>
      <p:cxnSp>
        <p:nvCxnSpPr>
          <p:cNvPr id="65" name="Google Shape;65;p8"/>
          <p:cNvCxnSpPr/>
          <p:nvPr/>
        </p:nvCxnSpPr>
        <p:spPr>
          <a:xfrm>
            <a:off x="6603500" y="259850"/>
            <a:ext cx="2034300" cy="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8"/>
          <p:cNvCxnSpPr/>
          <p:nvPr/>
        </p:nvCxnSpPr>
        <p:spPr>
          <a:xfrm>
            <a:off x="6603501" y="4903625"/>
            <a:ext cx="1918200" cy="0"/>
          </a:xfrm>
          <a:prstGeom prst="straightConnector1">
            <a:avLst/>
          </a:prstGeom>
          <a:noFill/>
          <a:ln w="9525" cap="flat" cmpd="sng">
            <a:solidFill>
              <a:schemeClr val="dk1"/>
            </a:solidFill>
            <a:prstDash val="solid"/>
            <a:round/>
            <a:headEnd type="none" w="med" len="med"/>
            <a:tailEnd type="none" w="med" len="med"/>
          </a:ln>
        </p:spPr>
      </p:cxnSp>
      <p:cxnSp>
        <p:nvCxnSpPr>
          <p:cNvPr id="67" name="Google Shape;67;p8"/>
          <p:cNvCxnSpPr/>
          <p:nvPr/>
        </p:nvCxnSpPr>
        <p:spPr>
          <a:xfrm>
            <a:off x="508263" y="4903625"/>
            <a:ext cx="2032200" cy="0"/>
          </a:xfrm>
          <a:prstGeom prst="straightConnector1">
            <a:avLst/>
          </a:prstGeom>
          <a:noFill/>
          <a:ln w="9525" cap="flat" cmpd="sng">
            <a:solidFill>
              <a:schemeClr val="dk1"/>
            </a:solidFill>
            <a:prstDash val="solid"/>
            <a:round/>
            <a:headEnd type="none" w="med" len="med"/>
            <a:tailEnd type="none" w="med" len="med"/>
          </a:ln>
        </p:spPr>
      </p:cxnSp>
      <p:pic>
        <p:nvPicPr>
          <p:cNvPr id="68" name="Google Shape;68;p8"/>
          <p:cNvPicPr preferRelativeResize="0"/>
          <p:nvPr/>
        </p:nvPicPr>
        <p:blipFill>
          <a:blip r:embed="rId3">
            <a:alphaModFix/>
          </a:blip>
          <a:stretch>
            <a:fillRect/>
          </a:stretch>
        </p:blipFill>
        <p:spPr>
          <a:xfrm rot="3851964">
            <a:off x="8577828" y="3793243"/>
            <a:ext cx="575172" cy="548014"/>
          </a:xfrm>
          <a:prstGeom prst="rect">
            <a:avLst/>
          </a:prstGeom>
          <a:noFill/>
          <a:ln>
            <a:noFill/>
          </a:ln>
          <a:effectLst>
            <a:outerShdw blurRad="57150" dist="19050" dir="5400000" algn="bl" rotWithShape="0">
              <a:srgbClr val="000000">
                <a:alpha val="50000"/>
              </a:srgbClr>
            </a:outerShdw>
          </a:effectLst>
        </p:spPr>
      </p:pic>
      <p:pic>
        <p:nvPicPr>
          <p:cNvPr id="69" name="Google Shape;69;p8"/>
          <p:cNvPicPr preferRelativeResize="0"/>
          <p:nvPr/>
        </p:nvPicPr>
        <p:blipFill>
          <a:blip r:embed="rId4">
            <a:alphaModFix/>
          </a:blip>
          <a:stretch>
            <a:fillRect/>
          </a:stretch>
        </p:blipFill>
        <p:spPr>
          <a:xfrm rot="9036802">
            <a:off x="8591942" y="4574337"/>
            <a:ext cx="374165" cy="384376"/>
          </a:xfrm>
          <a:prstGeom prst="rect">
            <a:avLst/>
          </a:prstGeom>
          <a:noFill/>
          <a:ln>
            <a:noFill/>
          </a:ln>
          <a:effectLst>
            <a:outerShdw blurRad="57150" dist="19050" dir="5400000" algn="bl" rotWithShape="0">
              <a:srgbClr val="000000">
                <a:alpha val="50000"/>
              </a:srgbClr>
            </a:outerShdw>
          </a:effectLst>
        </p:spPr>
      </p:pic>
      <p:pic>
        <p:nvPicPr>
          <p:cNvPr id="70" name="Google Shape;70;p8"/>
          <p:cNvPicPr preferRelativeResize="0"/>
          <p:nvPr/>
        </p:nvPicPr>
        <p:blipFill>
          <a:blip r:embed="rId3">
            <a:alphaModFix/>
          </a:blip>
          <a:stretch>
            <a:fillRect/>
          </a:stretch>
        </p:blipFill>
        <p:spPr>
          <a:xfrm rot="8412281">
            <a:off x="193895" y="849690"/>
            <a:ext cx="490007" cy="466872"/>
          </a:xfrm>
          <a:prstGeom prst="rect">
            <a:avLst/>
          </a:prstGeom>
          <a:noFill/>
          <a:ln>
            <a:noFill/>
          </a:ln>
          <a:effectLst>
            <a:outerShdw blurRad="57150" dist="19050" dir="5400000" algn="bl" rotWithShape="0">
              <a:srgbClr val="000000">
                <a:alpha val="50000"/>
              </a:srgbClr>
            </a:outerShdw>
          </a:effectLst>
        </p:spPr>
      </p:pic>
      <p:pic>
        <p:nvPicPr>
          <p:cNvPr id="71" name="Google Shape;71;p8"/>
          <p:cNvPicPr preferRelativeResize="0"/>
          <p:nvPr/>
        </p:nvPicPr>
        <p:blipFill rotWithShape="1">
          <a:blip r:embed="rId2">
            <a:alphaModFix/>
          </a:blip>
          <a:srcRect l="51421" t="34810" r="-4"/>
          <a:stretch/>
        </p:blipFill>
        <p:spPr>
          <a:xfrm rot="5400007">
            <a:off x="74950" y="396463"/>
            <a:ext cx="328700" cy="372249"/>
          </a:xfrm>
          <a:prstGeom prst="rect">
            <a:avLst/>
          </a:prstGeom>
          <a:noFill/>
          <a:ln>
            <a:noFill/>
          </a:ln>
          <a:effectLst>
            <a:outerShdw blurRad="57150" dist="19050" dir="5400000" algn="bl" rotWithShape="0">
              <a:srgbClr val="000000">
                <a:alpha val="50000"/>
              </a:srgbClr>
            </a:outerShdw>
          </a:effectLst>
        </p:spPr>
      </p:pic>
      <p:pic>
        <p:nvPicPr>
          <p:cNvPr id="72" name="Google Shape;72;p8"/>
          <p:cNvPicPr preferRelativeResize="0"/>
          <p:nvPr/>
        </p:nvPicPr>
        <p:blipFill rotWithShape="1">
          <a:blip r:embed="rId2">
            <a:alphaModFix/>
          </a:blip>
          <a:srcRect l="51421" t="34810" r="-4"/>
          <a:stretch/>
        </p:blipFill>
        <p:spPr>
          <a:xfrm rot="8100059">
            <a:off x="409464" y="72122"/>
            <a:ext cx="490791" cy="55581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9"/>
          <p:cNvSpPr txBox="1">
            <a:spLocks noGrp="1"/>
          </p:cNvSpPr>
          <p:nvPr>
            <p:ph type="title"/>
          </p:nvPr>
        </p:nvSpPr>
        <p:spPr>
          <a:xfrm>
            <a:off x="4919925" y="1013475"/>
            <a:ext cx="3139500" cy="1432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600" b="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5" name="Google Shape;75;p9"/>
          <p:cNvSpPr txBox="1">
            <a:spLocks noGrp="1"/>
          </p:cNvSpPr>
          <p:nvPr>
            <p:ph type="subTitle" idx="1"/>
          </p:nvPr>
        </p:nvSpPr>
        <p:spPr>
          <a:xfrm>
            <a:off x="4919925" y="2480625"/>
            <a:ext cx="3304800" cy="164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76" name="Google Shape;76;p9"/>
          <p:cNvCxnSpPr/>
          <p:nvPr/>
        </p:nvCxnSpPr>
        <p:spPr>
          <a:xfrm>
            <a:off x="497750" y="4888125"/>
            <a:ext cx="6481500" cy="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9"/>
          <p:cNvCxnSpPr/>
          <p:nvPr/>
        </p:nvCxnSpPr>
        <p:spPr>
          <a:xfrm rot="10800000">
            <a:off x="497675" y="250450"/>
            <a:ext cx="5000400" cy="0"/>
          </a:xfrm>
          <a:prstGeom prst="straightConnector1">
            <a:avLst/>
          </a:prstGeom>
          <a:noFill/>
          <a:ln w="9525" cap="flat" cmpd="sng">
            <a:solidFill>
              <a:schemeClr val="dk1"/>
            </a:solidFill>
            <a:prstDash val="solid"/>
            <a:round/>
            <a:headEnd type="none" w="med" len="med"/>
            <a:tailEnd type="none" w="med" len="med"/>
          </a:ln>
        </p:spPr>
      </p:cxnSp>
      <p:pic>
        <p:nvPicPr>
          <p:cNvPr id="78" name="Google Shape;78;p9"/>
          <p:cNvPicPr preferRelativeResize="0"/>
          <p:nvPr/>
        </p:nvPicPr>
        <p:blipFill>
          <a:blip r:embed="rId2">
            <a:alphaModFix/>
          </a:blip>
          <a:stretch>
            <a:fillRect/>
          </a:stretch>
        </p:blipFill>
        <p:spPr>
          <a:xfrm rot="3851964">
            <a:off x="8569078" y="265068"/>
            <a:ext cx="575172" cy="548014"/>
          </a:xfrm>
          <a:prstGeom prst="rect">
            <a:avLst/>
          </a:prstGeom>
          <a:noFill/>
          <a:ln>
            <a:noFill/>
          </a:ln>
          <a:effectLst>
            <a:outerShdw blurRad="57150" dist="19050" dir="5400000" algn="bl" rotWithShape="0">
              <a:srgbClr val="000000">
                <a:alpha val="50000"/>
              </a:srgbClr>
            </a:outerShdw>
          </a:effectLst>
        </p:spPr>
      </p:pic>
      <p:pic>
        <p:nvPicPr>
          <p:cNvPr id="79" name="Google Shape;79;p9"/>
          <p:cNvPicPr preferRelativeResize="0"/>
          <p:nvPr/>
        </p:nvPicPr>
        <p:blipFill>
          <a:blip r:embed="rId3">
            <a:alphaModFix/>
          </a:blip>
          <a:stretch>
            <a:fillRect/>
          </a:stretch>
        </p:blipFill>
        <p:spPr>
          <a:xfrm rot="9036802">
            <a:off x="7192329" y="4695937"/>
            <a:ext cx="374165" cy="384376"/>
          </a:xfrm>
          <a:prstGeom prst="rect">
            <a:avLst/>
          </a:prstGeom>
          <a:noFill/>
          <a:ln>
            <a:noFill/>
          </a:ln>
          <a:effectLst>
            <a:outerShdw blurRad="57150" dist="19050" dir="5400000" algn="bl" rotWithShape="0">
              <a:srgbClr val="000000">
                <a:alpha val="50000"/>
              </a:srgbClr>
            </a:outerShdw>
          </a:effectLst>
        </p:spPr>
      </p:pic>
      <p:pic>
        <p:nvPicPr>
          <p:cNvPr id="80" name="Google Shape;80;p9"/>
          <p:cNvPicPr preferRelativeResize="0"/>
          <p:nvPr/>
        </p:nvPicPr>
        <p:blipFill>
          <a:blip r:embed="rId3">
            <a:alphaModFix/>
          </a:blip>
          <a:stretch>
            <a:fillRect/>
          </a:stretch>
        </p:blipFill>
        <p:spPr>
          <a:xfrm rot="-4519782">
            <a:off x="8225013" y="4512143"/>
            <a:ext cx="286049" cy="293862"/>
          </a:xfrm>
          <a:prstGeom prst="rect">
            <a:avLst/>
          </a:prstGeom>
          <a:noFill/>
          <a:ln>
            <a:noFill/>
          </a:ln>
          <a:effectLst>
            <a:outerShdw blurRad="57150" dist="19050" dir="5400000" algn="bl" rotWithShape="0">
              <a:srgbClr val="000000">
                <a:alpha val="50000"/>
              </a:srgbClr>
            </a:outerShdw>
          </a:effectLst>
        </p:spPr>
      </p:pic>
      <p:pic>
        <p:nvPicPr>
          <p:cNvPr id="81" name="Google Shape;81;p9"/>
          <p:cNvPicPr preferRelativeResize="0"/>
          <p:nvPr/>
        </p:nvPicPr>
        <p:blipFill>
          <a:blip r:embed="rId3">
            <a:alphaModFix/>
          </a:blip>
          <a:stretch>
            <a:fillRect/>
          </a:stretch>
        </p:blipFill>
        <p:spPr>
          <a:xfrm rot="-4519782">
            <a:off x="533088" y="517518"/>
            <a:ext cx="286049" cy="293862"/>
          </a:xfrm>
          <a:prstGeom prst="rect">
            <a:avLst/>
          </a:prstGeom>
          <a:noFill/>
          <a:ln>
            <a:noFill/>
          </a:ln>
          <a:effectLst>
            <a:outerShdw blurRad="57150" dist="19050" dir="5400000" algn="bl" rotWithShape="0">
              <a:srgbClr val="000000">
                <a:alpha val="50000"/>
              </a:srgbClr>
            </a:outerShdw>
          </a:effectLst>
        </p:spPr>
      </p:pic>
      <p:pic>
        <p:nvPicPr>
          <p:cNvPr id="82" name="Google Shape;82;p9"/>
          <p:cNvPicPr preferRelativeResize="0"/>
          <p:nvPr/>
        </p:nvPicPr>
        <p:blipFill>
          <a:blip r:embed="rId2">
            <a:alphaModFix/>
          </a:blip>
          <a:stretch>
            <a:fillRect/>
          </a:stretch>
        </p:blipFill>
        <p:spPr>
          <a:xfrm rot="8894463">
            <a:off x="8582825" y="4570813"/>
            <a:ext cx="455100" cy="43360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1502663" y="1222600"/>
            <a:ext cx="1442400" cy="777900"/>
          </a:xfrm>
          <a:prstGeom prst="rect">
            <a:avLst/>
          </a:prstGeom>
        </p:spPr>
        <p:txBody>
          <a:bodyPr spcFirstLastPara="1" wrap="square" lIns="91425" tIns="91425" rIns="91425" bIns="91425" anchor="t" anchorCtr="0">
            <a:noAutofit/>
          </a:bodyPr>
          <a:lstStyle>
            <a:lvl1pPr marR="173095" lvl="0" rtl="0">
              <a:spcBef>
                <a:spcPts val="0"/>
              </a:spcBef>
              <a:spcAft>
                <a:spcPts val="0"/>
              </a:spcAft>
              <a:buSzPts val="2400"/>
              <a:buNone/>
              <a:defRPr sz="25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3"/>
          <p:cNvSpPr txBox="1">
            <a:spLocks noGrp="1"/>
          </p:cNvSpPr>
          <p:nvPr>
            <p:ph type="title" idx="2" hasCustomPrompt="1"/>
          </p:nvPr>
        </p:nvSpPr>
        <p:spPr>
          <a:xfrm>
            <a:off x="943513" y="1405050"/>
            <a:ext cx="666900" cy="55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6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subTitle" idx="1"/>
          </p:nvPr>
        </p:nvSpPr>
        <p:spPr>
          <a:xfrm>
            <a:off x="1502675" y="1988450"/>
            <a:ext cx="1595100" cy="77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3"/>
          <p:cNvSpPr txBox="1">
            <a:spLocks noGrp="1"/>
          </p:cNvSpPr>
          <p:nvPr>
            <p:ph type="title" idx="3"/>
          </p:nvPr>
        </p:nvSpPr>
        <p:spPr>
          <a:xfrm>
            <a:off x="4050892" y="1224925"/>
            <a:ext cx="1442400" cy="777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5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 name="Google Shape;109;p13"/>
          <p:cNvSpPr txBox="1">
            <a:spLocks noGrp="1"/>
          </p:cNvSpPr>
          <p:nvPr>
            <p:ph type="title" idx="4" hasCustomPrompt="1"/>
          </p:nvPr>
        </p:nvSpPr>
        <p:spPr>
          <a:xfrm>
            <a:off x="3490113" y="1405050"/>
            <a:ext cx="661800" cy="55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6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subTitle" idx="5"/>
          </p:nvPr>
        </p:nvSpPr>
        <p:spPr>
          <a:xfrm>
            <a:off x="4058950" y="1988450"/>
            <a:ext cx="1595100" cy="77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1" name="Google Shape;111;p13"/>
          <p:cNvSpPr txBox="1">
            <a:spLocks noGrp="1"/>
          </p:cNvSpPr>
          <p:nvPr>
            <p:ph type="title" idx="6"/>
          </p:nvPr>
        </p:nvSpPr>
        <p:spPr>
          <a:xfrm>
            <a:off x="6599122" y="1224925"/>
            <a:ext cx="1407900" cy="777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5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2" name="Google Shape;112;p13"/>
          <p:cNvSpPr txBox="1">
            <a:spLocks noGrp="1"/>
          </p:cNvSpPr>
          <p:nvPr>
            <p:ph type="title" idx="7" hasCustomPrompt="1"/>
          </p:nvPr>
        </p:nvSpPr>
        <p:spPr>
          <a:xfrm>
            <a:off x="6031613" y="1405050"/>
            <a:ext cx="666900" cy="55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6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subTitle" idx="8"/>
          </p:nvPr>
        </p:nvSpPr>
        <p:spPr>
          <a:xfrm>
            <a:off x="6615225" y="1988450"/>
            <a:ext cx="1595100" cy="77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4" name="Google Shape;114;p13"/>
          <p:cNvSpPr txBox="1">
            <a:spLocks noGrp="1"/>
          </p:cNvSpPr>
          <p:nvPr>
            <p:ph type="title" idx="9"/>
          </p:nvPr>
        </p:nvSpPr>
        <p:spPr>
          <a:xfrm>
            <a:off x="1502663" y="2873525"/>
            <a:ext cx="1442400" cy="777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5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5" name="Google Shape;115;p13"/>
          <p:cNvSpPr txBox="1">
            <a:spLocks noGrp="1"/>
          </p:cNvSpPr>
          <p:nvPr>
            <p:ph type="title" idx="13" hasCustomPrompt="1"/>
          </p:nvPr>
        </p:nvSpPr>
        <p:spPr>
          <a:xfrm>
            <a:off x="943513" y="3058025"/>
            <a:ext cx="666900" cy="55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6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subTitle" idx="14"/>
          </p:nvPr>
        </p:nvSpPr>
        <p:spPr>
          <a:xfrm>
            <a:off x="1502675" y="3637050"/>
            <a:ext cx="1595100" cy="77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13"/>
          <p:cNvSpPr txBox="1">
            <a:spLocks noGrp="1"/>
          </p:cNvSpPr>
          <p:nvPr>
            <p:ph type="title" idx="15"/>
          </p:nvPr>
        </p:nvSpPr>
        <p:spPr>
          <a:xfrm>
            <a:off x="4050892" y="2873525"/>
            <a:ext cx="1442400" cy="777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5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8" name="Google Shape;118;p13"/>
          <p:cNvSpPr txBox="1">
            <a:spLocks noGrp="1"/>
          </p:cNvSpPr>
          <p:nvPr>
            <p:ph type="title" idx="16" hasCustomPrompt="1"/>
          </p:nvPr>
        </p:nvSpPr>
        <p:spPr>
          <a:xfrm>
            <a:off x="3490113" y="3058025"/>
            <a:ext cx="661800" cy="55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6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subTitle" idx="17"/>
          </p:nvPr>
        </p:nvSpPr>
        <p:spPr>
          <a:xfrm>
            <a:off x="4058950" y="3637054"/>
            <a:ext cx="1595100" cy="77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0" name="Google Shape;120;p13"/>
          <p:cNvSpPr txBox="1">
            <a:spLocks noGrp="1"/>
          </p:cNvSpPr>
          <p:nvPr>
            <p:ph type="title" idx="18"/>
          </p:nvPr>
        </p:nvSpPr>
        <p:spPr>
          <a:xfrm>
            <a:off x="6599122" y="2873525"/>
            <a:ext cx="1407900" cy="777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5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1" name="Google Shape;121;p13"/>
          <p:cNvSpPr txBox="1">
            <a:spLocks noGrp="1"/>
          </p:cNvSpPr>
          <p:nvPr>
            <p:ph type="title" idx="19" hasCustomPrompt="1"/>
          </p:nvPr>
        </p:nvSpPr>
        <p:spPr>
          <a:xfrm>
            <a:off x="6031613" y="3058025"/>
            <a:ext cx="666900" cy="55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6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subTitle" idx="20"/>
          </p:nvPr>
        </p:nvSpPr>
        <p:spPr>
          <a:xfrm>
            <a:off x="6615225" y="3637054"/>
            <a:ext cx="1595100" cy="77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3" name="Google Shape;123;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24" name="Google Shape;124;p13"/>
          <p:cNvCxnSpPr/>
          <p:nvPr/>
        </p:nvCxnSpPr>
        <p:spPr>
          <a:xfrm rot="10800000">
            <a:off x="1155700" y="4885400"/>
            <a:ext cx="3433500" cy="0"/>
          </a:xfrm>
          <a:prstGeom prst="straightConnector1">
            <a:avLst/>
          </a:prstGeom>
          <a:noFill/>
          <a:ln w="9525" cap="flat" cmpd="sng">
            <a:solidFill>
              <a:schemeClr val="dk1"/>
            </a:solidFill>
            <a:prstDash val="solid"/>
            <a:round/>
            <a:headEnd type="none" w="med" len="med"/>
            <a:tailEnd type="none" w="med" len="med"/>
          </a:ln>
        </p:spPr>
      </p:cxnSp>
      <p:pic>
        <p:nvPicPr>
          <p:cNvPr id="125" name="Google Shape;125;p13"/>
          <p:cNvPicPr preferRelativeResize="0"/>
          <p:nvPr/>
        </p:nvPicPr>
        <p:blipFill>
          <a:blip r:embed="rId2">
            <a:alphaModFix/>
          </a:blip>
          <a:stretch>
            <a:fillRect/>
          </a:stretch>
        </p:blipFill>
        <p:spPr>
          <a:xfrm rot="10800000">
            <a:off x="8260950" y="75750"/>
            <a:ext cx="455100" cy="433609"/>
          </a:xfrm>
          <a:prstGeom prst="rect">
            <a:avLst/>
          </a:prstGeom>
          <a:noFill/>
          <a:ln>
            <a:noFill/>
          </a:ln>
          <a:effectLst>
            <a:outerShdw blurRad="57150" dist="19050" dir="5400000" algn="bl" rotWithShape="0">
              <a:srgbClr val="000000">
                <a:alpha val="50000"/>
              </a:srgbClr>
            </a:outerShdw>
          </a:effectLst>
        </p:spPr>
      </p:pic>
      <p:pic>
        <p:nvPicPr>
          <p:cNvPr id="126" name="Google Shape;126;p13"/>
          <p:cNvPicPr preferRelativeResize="0"/>
          <p:nvPr/>
        </p:nvPicPr>
        <p:blipFill>
          <a:blip r:embed="rId3">
            <a:alphaModFix/>
          </a:blip>
          <a:stretch>
            <a:fillRect/>
          </a:stretch>
        </p:blipFill>
        <p:spPr>
          <a:xfrm rot="9036802">
            <a:off x="155779" y="4155575"/>
            <a:ext cx="374165" cy="384376"/>
          </a:xfrm>
          <a:prstGeom prst="rect">
            <a:avLst/>
          </a:prstGeom>
          <a:noFill/>
          <a:ln>
            <a:noFill/>
          </a:ln>
          <a:effectLst>
            <a:outerShdw blurRad="57150" dist="19050" dir="5400000" algn="bl" rotWithShape="0">
              <a:srgbClr val="000000">
                <a:alpha val="50000"/>
              </a:srgbClr>
            </a:outerShdw>
          </a:effectLst>
        </p:spPr>
      </p:pic>
      <p:pic>
        <p:nvPicPr>
          <p:cNvPr id="127" name="Google Shape;127;p13"/>
          <p:cNvPicPr preferRelativeResize="0"/>
          <p:nvPr/>
        </p:nvPicPr>
        <p:blipFill>
          <a:blip r:embed="rId3">
            <a:alphaModFix/>
          </a:blip>
          <a:stretch>
            <a:fillRect/>
          </a:stretch>
        </p:blipFill>
        <p:spPr>
          <a:xfrm rot="-4588909">
            <a:off x="8607707" y="557348"/>
            <a:ext cx="413312" cy="424579"/>
          </a:xfrm>
          <a:prstGeom prst="rect">
            <a:avLst/>
          </a:prstGeom>
          <a:noFill/>
          <a:ln>
            <a:noFill/>
          </a:ln>
          <a:effectLst>
            <a:outerShdw blurRad="57150" dist="19050" dir="5400000" algn="bl" rotWithShape="0">
              <a:srgbClr val="000000">
                <a:alpha val="50000"/>
              </a:srgbClr>
            </a:outerShdw>
          </a:effectLst>
        </p:spPr>
      </p:pic>
      <p:pic>
        <p:nvPicPr>
          <p:cNvPr id="128" name="Google Shape;128;p13"/>
          <p:cNvPicPr preferRelativeResize="0"/>
          <p:nvPr/>
        </p:nvPicPr>
        <p:blipFill rotWithShape="1">
          <a:blip r:embed="rId4">
            <a:alphaModFix/>
          </a:blip>
          <a:srcRect l="51421" t="34810" r="-4"/>
          <a:stretch/>
        </p:blipFill>
        <p:spPr>
          <a:xfrm rot="5400008">
            <a:off x="444412" y="4493570"/>
            <a:ext cx="515575" cy="583899"/>
          </a:xfrm>
          <a:prstGeom prst="rect">
            <a:avLst/>
          </a:prstGeom>
          <a:noFill/>
          <a:ln>
            <a:noFill/>
          </a:ln>
          <a:effectLst>
            <a:outerShdw blurRad="57150" dist="19050" dir="5400000" algn="bl" rotWithShape="0">
              <a:srgbClr val="000000">
                <a:alpha val="50000"/>
              </a:srgbClr>
            </a:outerShdw>
          </a:effectLst>
        </p:spPr>
      </p:pic>
      <p:cxnSp>
        <p:nvCxnSpPr>
          <p:cNvPr id="129" name="Google Shape;129;p13"/>
          <p:cNvCxnSpPr/>
          <p:nvPr/>
        </p:nvCxnSpPr>
        <p:spPr>
          <a:xfrm rot="10800000">
            <a:off x="497750" y="280500"/>
            <a:ext cx="7686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42"/>
        <p:cNvGrpSpPr/>
        <p:nvPr/>
      </p:nvGrpSpPr>
      <p:grpSpPr>
        <a:xfrm>
          <a:off x="0" y="0"/>
          <a:ext cx="0" cy="0"/>
          <a:chOff x="0" y="0"/>
          <a:chExt cx="0" cy="0"/>
        </a:xfrm>
      </p:grpSpPr>
      <p:sp>
        <p:nvSpPr>
          <p:cNvPr id="143" name="Google Shape;143;p15"/>
          <p:cNvSpPr txBox="1">
            <a:spLocks noGrp="1"/>
          </p:cNvSpPr>
          <p:nvPr>
            <p:ph type="subTitle" idx="1"/>
          </p:nvPr>
        </p:nvSpPr>
        <p:spPr>
          <a:xfrm>
            <a:off x="747950" y="1554300"/>
            <a:ext cx="4259400" cy="203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44" name="Google Shape;144;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45" name="Google Shape;145;p15"/>
          <p:cNvCxnSpPr/>
          <p:nvPr/>
        </p:nvCxnSpPr>
        <p:spPr>
          <a:xfrm>
            <a:off x="1193700" y="250450"/>
            <a:ext cx="7435800" cy="0"/>
          </a:xfrm>
          <a:prstGeom prst="straightConnector1">
            <a:avLst/>
          </a:prstGeom>
          <a:noFill/>
          <a:ln w="9525" cap="flat" cmpd="sng">
            <a:solidFill>
              <a:schemeClr val="dk1"/>
            </a:solidFill>
            <a:prstDash val="solid"/>
            <a:round/>
            <a:headEnd type="none" w="med" len="med"/>
            <a:tailEnd type="none" w="med" len="med"/>
          </a:ln>
        </p:spPr>
      </p:cxnSp>
      <p:cxnSp>
        <p:nvCxnSpPr>
          <p:cNvPr id="146" name="Google Shape;146;p15"/>
          <p:cNvCxnSpPr/>
          <p:nvPr/>
        </p:nvCxnSpPr>
        <p:spPr>
          <a:xfrm>
            <a:off x="497738" y="4903625"/>
            <a:ext cx="6577800" cy="0"/>
          </a:xfrm>
          <a:prstGeom prst="straightConnector1">
            <a:avLst/>
          </a:prstGeom>
          <a:noFill/>
          <a:ln w="9525" cap="flat" cmpd="sng">
            <a:solidFill>
              <a:schemeClr val="dk1"/>
            </a:solidFill>
            <a:prstDash val="solid"/>
            <a:round/>
            <a:headEnd type="none" w="med" len="med"/>
            <a:tailEnd type="none" w="med" len="med"/>
          </a:ln>
        </p:spPr>
      </p:cxnSp>
      <p:pic>
        <p:nvPicPr>
          <p:cNvPr id="147" name="Google Shape;147;p15"/>
          <p:cNvPicPr preferRelativeResize="0"/>
          <p:nvPr/>
        </p:nvPicPr>
        <p:blipFill rotWithShape="1">
          <a:blip r:embed="rId2">
            <a:alphaModFix/>
          </a:blip>
          <a:srcRect l="51421" t="34810" r="-4"/>
          <a:stretch/>
        </p:blipFill>
        <p:spPr>
          <a:xfrm rot="8494755">
            <a:off x="116456" y="127407"/>
            <a:ext cx="434338" cy="491887"/>
          </a:xfrm>
          <a:prstGeom prst="rect">
            <a:avLst/>
          </a:prstGeom>
          <a:noFill/>
          <a:ln>
            <a:noFill/>
          </a:ln>
          <a:effectLst>
            <a:outerShdw blurRad="57150" dist="19050" dir="5400000" algn="bl" rotWithShape="0">
              <a:srgbClr val="000000">
                <a:alpha val="50000"/>
              </a:srgbClr>
            </a:outerShdw>
          </a:effectLst>
        </p:spPr>
      </p:pic>
      <p:pic>
        <p:nvPicPr>
          <p:cNvPr id="148" name="Google Shape;148;p15"/>
          <p:cNvPicPr preferRelativeResize="0"/>
          <p:nvPr/>
        </p:nvPicPr>
        <p:blipFill rotWithShape="1">
          <a:blip r:embed="rId2">
            <a:alphaModFix/>
          </a:blip>
          <a:srcRect l="51421" t="34810" r="-4"/>
          <a:stretch/>
        </p:blipFill>
        <p:spPr>
          <a:xfrm rot="2857677">
            <a:off x="7169314" y="4478358"/>
            <a:ext cx="367247" cy="415906"/>
          </a:xfrm>
          <a:prstGeom prst="rect">
            <a:avLst/>
          </a:prstGeom>
          <a:noFill/>
          <a:ln>
            <a:noFill/>
          </a:ln>
          <a:effectLst>
            <a:outerShdw blurRad="57150" dist="19050" dir="5400000" algn="bl" rotWithShape="0">
              <a:srgbClr val="000000">
                <a:alpha val="50000"/>
              </a:srgbClr>
            </a:outerShdw>
          </a:effectLst>
        </p:spPr>
      </p:pic>
      <p:pic>
        <p:nvPicPr>
          <p:cNvPr id="149" name="Google Shape;149;p15"/>
          <p:cNvPicPr preferRelativeResize="0"/>
          <p:nvPr/>
        </p:nvPicPr>
        <p:blipFill>
          <a:blip r:embed="rId2">
            <a:alphaModFix/>
          </a:blip>
          <a:stretch>
            <a:fillRect/>
          </a:stretch>
        </p:blipFill>
        <p:spPr>
          <a:xfrm rot="-3156245">
            <a:off x="7803963" y="4328087"/>
            <a:ext cx="964526" cy="8140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lnSpc>
                <a:spcPct val="100000"/>
              </a:lnSpc>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lnSpc>
                <a:spcPct val="100000"/>
              </a:lnSpc>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lnSpc>
                <a:spcPct val="100000"/>
              </a:lnSpc>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lnSpc>
                <a:spcPct val="100000"/>
              </a:lnSpc>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lnSpc>
                <a:spcPct val="100000"/>
              </a:lnSpc>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lnSpc>
                <a:spcPct val="100000"/>
              </a:lnSpc>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lnSpc>
                <a:spcPct val="100000"/>
              </a:lnSpc>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8" r:id="rId7"/>
    <p:sldLayoutId id="2147483659" r:id="rId8"/>
    <p:sldLayoutId id="2147483661" r:id="rId9"/>
    <p:sldLayoutId id="2147483662" r:id="rId10"/>
    <p:sldLayoutId id="2147483666" r:id="rId11"/>
    <p:sldLayoutId id="2147483675" r:id="rId12"/>
    <p:sldLayoutId id="2147483678" r:id="rId13"/>
    <p:sldLayoutId id="2147483679" r:id="rId14"/>
    <p:sldLayoutId id="2147483680" r:id="rId15"/>
    <p:sldLayoutId id="2147483685"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hyperlink" Target="https://zenodo.org/record/1436006/files/OCTAVE%20Allegro%20Risk%20Assessment.pdf" TargetMode="External"/><Relationship Id="rId7" Type="http://schemas.openxmlformats.org/officeDocument/2006/relationships/hyperlink" Target="https://digitalrepository.unm.edu/cgi/viewcontent.cgi?article=2084&amp;context=nss_journal"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hyperlink" Target="https://www.fao.org/worldfoodsituation/foodpricesindex/en/" TargetMode="External"/><Relationship Id="rId5" Type="http://schemas.openxmlformats.org/officeDocument/2006/relationships/hyperlink" Target="https://amslaurea.unibo.it/21621/1/Maragno_Donato_Thesis.pdf" TargetMode="External"/><Relationship Id="rId4" Type="http://schemas.openxmlformats.org/officeDocument/2006/relationships/hyperlink" Target="https://d-nb.info/1200395387/34"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hq.moh.gov.my/nutrition/wp-content/uploads/2021/07/Web%20MDG.pdf"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hyperlink" Target="https://ijop.net/index.php/mlu/article/download/2474/2173/4811" TargetMode="External"/><Relationship Id="rId4" Type="http://schemas.openxmlformats.org/officeDocument/2006/relationships/hyperlink" Target="https://doi.org/10.1136/bmjopen-2013-004277"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8"/>
          <p:cNvSpPr txBox="1">
            <a:spLocks noGrp="1"/>
          </p:cNvSpPr>
          <p:nvPr>
            <p:ph type="ctrTitle"/>
          </p:nvPr>
        </p:nvSpPr>
        <p:spPr>
          <a:xfrm>
            <a:off x="3778754" y="591372"/>
            <a:ext cx="4438181" cy="174458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200"/>
              <a:t>DIET COST OPTIMIZATION</a:t>
            </a:r>
            <a:endParaRPr sz="6100"/>
          </a:p>
        </p:txBody>
      </p:sp>
      <p:sp>
        <p:nvSpPr>
          <p:cNvPr id="409" name="Google Shape;409;p38"/>
          <p:cNvSpPr txBox="1"/>
          <p:nvPr/>
        </p:nvSpPr>
        <p:spPr>
          <a:xfrm rot="5400000">
            <a:off x="6908713" y="2428850"/>
            <a:ext cx="3912900" cy="31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chemeClr val="dk1"/>
                </a:solidFill>
                <a:latin typeface="Anton"/>
                <a:ea typeface="Anton"/>
                <a:cs typeface="Anton"/>
                <a:sym typeface="Anton"/>
              </a:rPr>
              <a:t> HEALTHY LIFESTYLE   -   HEALTHY LIFESTYLE -  HEALTHY LIFESTYLE   -   HEALTHY LIFESTYLE</a:t>
            </a:r>
            <a:endParaRPr sz="900">
              <a:solidFill>
                <a:schemeClr val="dk1"/>
              </a:solidFill>
              <a:latin typeface="Anton"/>
              <a:ea typeface="Anton"/>
              <a:cs typeface="Anton"/>
              <a:sym typeface="Anton"/>
            </a:endParaRPr>
          </a:p>
          <a:p>
            <a:pPr marL="0" lvl="0" indent="0" algn="r" rtl="0">
              <a:spcBef>
                <a:spcPts val="0"/>
              </a:spcBef>
              <a:spcAft>
                <a:spcPts val="0"/>
              </a:spcAft>
              <a:buNone/>
            </a:pPr>
            <a:endParaRPr sz="900">
              <a:solidFill>
                <a:schemeClr val="dk1"/>
              </a:solidFill>
              <a:latin typeface="Anton"/>
              <a:ea typeface="Anton"/>
              <a:cs typeface="Anton"/>
              <a:sym typeface="Anton"/>
            </a:endParaRPr>
          </a:p>
        </p:txBody>
      </p:sp>
      <p:sp>
        <p:nvSpPr>
          <p:cNvPr id="410" name="Google Shape;410;p38"/>
          <p:cNvSpPr txBox="1"/>
          <p:nvPr/>
        </p:nvSpPr>
        <p:spPr>
          <a:xfrm>
            <a:off x="8637863" y="4698875"/>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A</a:t>
            </a:r>
            <a:endParaRPr sz="2900">
              <a:solidFill>
                <a:schemeClr val="dk1"/>
              </a:solidFill>
              <a:latin typeface="Anton"/>
              <a:ea typeface="Anton"/>
              <a:cs typeface="Anton"/>
              <a:sym typeface="Anton"/>
            </a:endParaRPr>
          </a:p>
        </p:txBody>
      </p:sp>
      <p:sp>
        <p:nvSpPr>
          <p:cNvPr id="411" name="Google Shape;411;p38"/>
          <p:cNvSpPr txBox="1"/>
          <p:nvPr/>
        </p:nvSpPr>
        <p:spPr>
          <a:xfrm>
            <a:off x="4580550" y="4745225"/>
            <a:ext cx="4021200" cy="31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chemeClr val="dk1"/>
                </a:solidFill>
                <a:latin typeface="Anton"/>
                <a:ea typeface="Anton"/>
                <a:cs typeface="Anton"/>
                <a:sym typeface="Anton"/>
              </a:rPr>
              <a:t>DETOX DIET -  DETOX DIET </a:t>
            </a:r>
            <a:r>
              <a:rPr lang="en" sz="900" b="1">
                <a:solidFill>
                  <a:schemeClr val="dk1"/>
                </a:solidFill>
                <a:latin typeface="Barlow"/>
                <a:ea typeface="Barlow"/>
                <a:cs typeface="Barlow"/>
                <a:sym typeface="Barlow"/>
              </a:rPr>
              <a:t>- </a:t>
            </a:r>
            <a:r>
              <a:rPr lang="en" sz="900">
                <a:solidFill>
                  <a:schemeClr val="dk1"/>
                </a:solidFill>
                <a:latin typeface="Anton"/>
                <a:ea typeface="Anton"/>
                <a:cs typeface="Anton"/>
                <a:sym typeface="Anton"/>
              </a:rPr>
              <a:t>DETOX DIET -  DETOX DIET</a:t>
            </a:r>
            <a:r>
              <a:rPr lang="en" sz="900" b="1">
                <a:solidFill>
                  <a:schemeClr val="dk1"/>
                </a:solidFill>
                <a:latin typeface="Barlow"/>
                <a:ea typeface="Barlow"/>
                <a:cs typeface="Barlow"/>
                <a:sym typeface="Barlow"/>
              </a:rPr>
              <a:t> - </a:t>
            </a:r>
            <a:r>
              <a:rPr lang="en" sz="900">
                <a:solidFill>
                  <a:schemeClr val="dk1"/>
                </a:solidFill>
                <a:latin typeface="Anton"/>
                <a:ea typeface="Anton"/>
                <a:cs typeface="Anton"/>
                <a:sym typeface="Anton"/>
              </a:rPr>
              <a:t>DETOX DIET -  DETOX DIET </a:t>
            </a:r>
            <a:endParaRPr sz="900" b="1">
              <a:solidFill>
                <a:schemeClr val="dk1"/>
              </a:solidFill>
              <a:latin typeface="Barlow"/>
              <a:ea typeface="Barlow"/>
              <a:cs typeface="Barlow"/>
              <a:sym typeface="Barlow"/>
            </a:endParaRPr>
          </a:p>
        </p:txBody>
      </p:sp>
      <p:sp>
        <p:nvSpPr>
          <p:cNvPr id="412" name="Google Shape;412;p38"/>
          <p:cNvSpPr txBox="1"/>
          <p:nvPr/>
        </p:nvSpPr>
        <p:spPr>
          <a:xfrm>
            <a:off x="51138" y="55100"/>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D</a:t>
            </a:r>
            <a:endParaRPr sz="2900">
              <a:solidFill>
                <a:schemeClr val="dk1"/>
              </a:solidFill>
              <a:latin typeface="Anton"/>
              <a:ea typeface="Anton"/>
              <a:cs typeface="Anton"/>
              <a:sym typeface="Anton"/>
            </a:endParaRPr>
          </a:p>
        </p:txBody>
      </p:sp>
      <p:sp>
        <p:nvSpPr>
          <p:cNvPr id="413" name="Google Shape;413;p38"/>
          <p:cNvSpPr txBox="1"/>
          <p:nvPr/>
        </p:nvSpPr>
        <p:spPr>
          <a:xfrm rot="-5400000">
            <a:off x="-1671162" y="2422250"/>
            <a:ext cx="3899700" cy="31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chemeClr val="dk1"/>
                </a:solidFill>
                <a:latin typeface="Anton"/>
                <a:ea typeface="Anton"/>
                <a:cs typeface="Anton"/>
                <a:sym typeface="Anton"/>
              </a:rPr>
              <a:t> HEALTHY LIFESTYLE   -   HEALTHY LIFESTYLE -  HEALTHY LIFESTYLE   -   HEALTHY LIFESTYLE</a:t>
            </a:r>
            <a:endParaRPr sz="900">
              <a:solidFill>
                <a:schemeClr val="dk1"/>
              </a:solidFill>
              <a:latin typeface="Anton"/>
              <a:ea typeface="Anton"/>
              <a:cs typeface="Anton"/>
              <a:sym typeface="Anton"/>
            </a:endParaRPr>
          </a:p>
          <a:p>
            <a:pPr marL="0" lvl="0" indent="0" algn="r" rtl="0">
              <a:spcBef>
                <a:spcPts val="0"/>
              </a:spcBef>
              <a:spcAft>
                <a:spcPts val="0"/>
              </a:spcAft>
              <a:buNone/>
            </a:pPr>
            <a:endParaRPr sz="900" b="1">
              <a:solidFill>
                <a:schemeClr val="dk1"/>
              </a:solidFill>
              <a:latin typeface="Anton"/>
              <a:ea typeface="Anton"/>
              <a:cs typeface="Anton"/>
              <a:sym typeface="Anton"/>
            </a:endParaRPr>
          </a:p>
          <a:p>
            <a:pPr marL="0" lvl="0" indent="0" algn="r" rtl="0">
              <a:spcBef>
                <a:spcPts val="0"/>
              </a:spcBef>
              <a:spcAft>
                <a:spcPts val="0"/>
              </a:spcAft>
              <a:buNone/>
            </a:pPr>
            <a:endParaRPr sz="900" b="1">
              <a:solidFill>
                <a:schemeClr val="dk1"/>
              </a:solidFill>
              <a:latin typeface="Anton"/>
              <a:ea typeface="Anton"/>
              <a:cs typeface="Anton"/>
              <a:sym typeface="Anton"/>
            </a:endParaRPr>
          </a:p>
        </p:txBody>
      </p:sp>
      <p:pic>
        <p:nvPicPr>
          <p:cNvPr id="414" name="Google Shape;414;p38"/>
          <p:cNvPicPr preferRelativeResize="0"/>
          <p:nvPr/>
        </p:nvPicPr>
        <p:blipFill>
          <a:blip r:embed="rId3">
            <a:alphaModFix/>
          </a:blip>
          <a:stretch>
            <a:fillRect/>
          </a:stretch>
        </p:blipFill>
        <p:spPr>
          <a:xfrm rot="190936">
            <a:off x="1045366" y="316121"/>
            <a:ext cx="2147373" cy="4321760"/>
          </a:xfrm>
          <a:prstGeom prst="rect">
            <a:avLst/>
          </a:prstGeom>
          <a:noFill/>
          <a:ln>
            <a:noFill/>
          </a:ln>
          <a:effectLst>
            <a:outerShdw blurRad="85725" dist="57150" dir="3060000" algn="bl" rotWithShape="0">
              <a:srgbClr val="000000">
                <a:alpha val="40000"/>
              </a:srgbClr>
            </a:outerShdw>
          </a:effectLst>
        </p:spPr>
      </p:pic>
      <p:graphicFrame>
        <p:nvGraphicFramePr>
          <p:cNvPr id="2" name="Table 1">
            <a:extLst>
              <a:ext uri="{FF2B5EF4-FFF2-40B4-BE49-F238E27FC236}">
                <a16:creationId xmlns:a16="http://schemas.microsoft.com/office/drawing/2014/main" id="{C25439C7-0F97-C98F-CB27-9DB8DE908F95}"/>
              </a:ext>
            </a:extLst>
          </p:cNvPr>
          <p:cNvGraphicFramePr>
            <a:graphicFrameLocks noGrp="1"/>
          </p:cNvGraphicFramePr>
          <p:nvPr>
            <p:extLst>
              <p:ext uri="{D42A27DB-BD31-4B8C-83A1-F6EECF244321}">
                <p14:modId xmlns:p14="http://schemas.microsoft.com/office/powerpoint/2010/main" val="411261120"/>
              </p:ext>
            </p:extLst>
          </p:nvPr>
        </p:nvGraphicFramePr>
        <p:xfrm>
          <a:off x="3778754" y="2415936"/>
          <a:ext cx="4438181" cy="2011680"/>
        </p:xfrm>
        <a:graphic>
          <a:graphicData uri="http://schemas.openxmlformats.org/drawingml/2006/table">
            <a:tbl>
              <a:tblPr/>
              <a:tblGrid>
                <a:gridCol w="887636">
                  <a:extLst>
                    <a:ext uri="{9D8B030D-6E8A-4147-A177-3AD203B41FA5}">
                      <a16:colId xmlns:a16="http://schemas.microsoft.com/office/drawing/2014/main" val="51368831"/>
                    </a:ext>
                  </a:extLst>
                </a:gridCol>
                <a:gridCol w="1466529">
                  <a:extLst>
                    <a:ext uri="{9D8B030D-6E8A-4147-A177-3AD203B41FA5}">
                      <a16:colId xmlns:a16="http://schemas.microsoft.com/office/drawing/2014/main" val="2622620581"/>
                    </a:ext>
                  </a:extLst>
                </a:gridCol>
                <a:gridCol w="2084016">
                  <a:extLst>
                    <a:ext uri="{9D8B030D-6E8A-4147-A177-3AD203B41FA5}">
                      <a16:colId xmlns:a16="http://schemas.microsoft.com/office/drawing/2014/main" val="3184544876"/>
                    </a:ext>
                  </a:extLst>
                </a:gridCol>
              </a:tblGrid>
              <a:tr h="193687">
                <a:tc gridSpan="3">
                  <a:txBody>
                    <a:bodyPr/>
                    <a:lstStyle/>
                    <a:p>
                      <a:pPr algn="ctr" fontAlgn="base"/>
                      <a:r>
                        <a:rPr lang="en-US" sz="1600" b="1" i="0">
                          <a:solidFill>
                            <a:srgbClr val="000000"/>
                          </a:solidFill>
                          <a:effectLst/>
                          <a:latin typeface="Barlow" panose="00000500000000000000" pitchFamily="2" charset="0"/>
                        </a:rPr>
                        <a:t>(FOUR-WARD THINKERS)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067810868"/>
                  </a:ext>
                </a:extLst>
              </a:tr>
              <a:tr h="248799">
                <a:tc>
                  <a:txBody>
                    <a:bodyPr/>
                    <a:lstStyle/>
                    <a:p>
                      <a:pPr algn="ctr" fontAlgn="base"/>
                      <a:r>
                        <a:rPr lang="en-US" sz="1600" b="1" i="0">
                          <a:solidFill>
                            <a:srgbClr val="000000"/>
                          </a:solidFill>
                          <a:effectLst/>
                          <a:latin typeface="Barlow" panose="00000500000000000000" pitchFamily="2" charset="0"/>
                        </a:rPr>
                        <a:t>No.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1600" b="1" i="0">
                          <a:solidFill>
                            <a:srgbClr val="000000"/>
                          </a:solidFill>
                          <a:effectLst/>
                          <a:latin typeface="Barlow" panose="00000500000000000000" pitchFamily="2" charset="0"/>
                        </a:rPr>
                        <a:t>MATRIC ID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1600" b="1" i="0">
                          <a:solidFill>
                            <a:srgbClr val="000000"/>
                          </a:solidFill>
                          <a:effectLst/>
                          <a:latin typeface="Barlow" panose="00000500000000000000" pitchFamily="2" charset="0"/>
                        </a:rPr>
                        <a:t>NAME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5341617"/>
                  </a:ext>
                </a:extLst>
              </a:tr>
              <a:tr h="248799">
                <a:tc>
                  <a:txBody>
                    <a:bodyPr/>
                    <a:lstStyle/>
                    <a:p>
                      <a:pPr algn="ctr" fontAlgn="base"/>
                      <a:r>
                        <a:rPr lang="en-US" sz="1600" b="1" i="0">
                          <a:solidFill>
                            <a:srgbClr val="000000"/>
                          </a:solidFill>
                          <a:effectLst/>
                          <a:latin typeface="Barlow" panose="00000500000000000000" pitchFamily="2"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1600" b="0" i="0">
                          <a:solidFill>
                            <a:srgbClr val="000000"/>
                          </a:solidFill>
                          <a:effectLst/>
                          <a:latin typeface="Barlow" panose="00000500000000000000" pitchFamily="2" charset="0"/>
                        </a:rPr>
                        <a:t>S2195613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1600" b="0" i="0">
                          <a:solidFill>
                            <a:srgbClr val="000000"/>
                          </a:solidFill>
                          <a:effectLst/>
                          <a:latin typeface="Barlow" panose="00000500000000000000" pitchFamily="2" charset="0"/>
                        </a:rPr>
                        <a:t>Li Xin Qi​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4446753"/>
                  </a:ext>
                </a:extLst>
              </a:tr>
              <a:tr h="248799">
                <a:tc>
                  <a:txBody>
                    <a:bodyPr/>
                    <a:lstStyle/>
                    <a:p>
                      <a:pPr algn="ctr" fontAlgn="base"/>
                      <a:r>
                        <a:rPr lang="en-US" sz="1600" b="1" i="0">
                          <a:solidFill>
                            <a:srgbClr val="000000"/>
                          </a:solidFill>
                          <a:effectLst/>
                          <a:latin typeface="Barlow" panose="00000500000000000000" pitchFamily="2"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1600" b="0" i="0">
                          <a:solidFill>
                            <a:srgbClr val="000000"/>
                          </a:solidFill>
                          <a:effectLst/>
                          <a:latin typeface="Barlow" panose="00000500000000000000" pitchFamily="2" charset="0"/>
                        </a:rPr>
                        <a:t>S2155659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1600" b="0" i="0">
                          <a:solidFill>
                            <a:srgbClr val="000000"/>
                          </a:solidFill>
                          <a:effectLst/>
                          <a:latin typeface="Barlow" panose="00000500000000000000" pitchFamily="2" charset="0"/>
                        </a:rPr>
                        <a:t>Lim Yu Xuan (Hilary)​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7247656"/>
                  </a:ext>
                </a:extLst>
              </a:tr>
              <a:tr h="248799">
                <a:tc>
                  <a:txBody>
                    <a:bodyPr/>
                    <a:lstStyle/>
                    <a:p>
                      <a:pPr algn="ctr" fontAlgn="base"/>
                      <a:r>
                        <a:rPr lang="en-US" sz="1600" b="1" i="0">
                          <a:solidFill>
                            <a:srgbClr val="000000"/>
                          </a:solidFill>
                          <a:effectLst/>
                          <a:latin typeface="Barlow" panose="00000500000000000000" pitchFamily="2"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1600" b="0" i="0">
                          <a:solidFill>
                            <a:srgbClr val="000000"/>
                          </a:solidFill>
                          <a:effectLst/>
                          <a:latin typeface="Barlow" panose="00000500000000000000" pitchFamily="2" charset="0"/>
                        </a:rPr>
                        <a:t>22051081​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1600" b="0" i="0">
                          <a:solidFill>
                            <a:srgbClr val="000000"/>
                          </a:solidFill>
                          <a:effectLst/>
                          <a:latin typeface="Barlow" panose="00000500000000000000" pitchFamily="2" charset="0"/>
                        </a:rPr>
                        <a:t>Tan Kai Ying​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3269603"/>
                  </a:ext>
                </a:extLst>
              </a:tr>
              <a:tr h="248799">
                <a:tc>
                  <a:txBody>
                    <a:bodyPr/>
                    <a:lstStyle/>
                    <a:p>
                      <a:pPr algn="ctr" fontAlgn="base"/>
                      <a:r>
                        <a:rPr lang="en-US" sz="1600" b="1" i="0">
                          <a:solidFill>
                            <a:srgbClr val="000000"/>
                          </a:solidFill>
                          <a:effectLst/>
                          <a:latin typeface="Barlow" panose="00000500000000000000" pitchFamily="2"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1600" b="0" i="0">
                          <a:solidFill>
                            <a:srgbClr val="000000"/>
                          </a:solidFill>
                          <a:effectLst/>
                          <a:latin typeface="Barlow" panose="00000500000000000000" pitchFamily="2" charset="0"/>
                        </a:rPr>
                        <a:t>22050480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1600" b="0" i="0" u="none" strike="noStrike" cap="none">
                          <a:solidFill>
                            <a:schemeClr val="tx1"/>
                          </a:solidFill>
                          <a:effectLst/>
                          <a:latin typeface="Barlow" panose="00000500000000000000" pitchFamily="2" charset="0"/>
                          <a:ea typeface="+mn-ea"/>
                          <a:cs typeface="+mn-cs"/>
                          <a:sym typeface="Arial"/>
                        </a:rPr>
                        <a:t>Lee </a:t>
                      </a:r>
                      <a:r>
                        <a:rPr lang="en-US" sz="1600" b="0" i="0" u="none" strike="noStrike" cap="none" err="1">
                          <a:solidFill>
                            <a:schemeClr val="tx1"/>
                          </a:solidFill>
                          <a:effectLst/>
                          <a:latin typeface="Barlow" panose="00000500000000000000" pitchFamily="2" charset="0"/>
                          <a:ea typeface="+mn-ea"/>
                          <a:cs typeface="+mn-cs"/>
                          <a:sym typeface="Arial"/>
                        </a:rPr>
                        <a:t>Tse</a:t>
                      </a:r>
                      <a:r>
                        <a:rPr lang="en-US" sz="1600" b="0" i="0" u="none" strike="noStrike" cap="none">
                          <a:solidFill>
                            <a:schemeClr val="tx1"/>
                          </a:solidFill>
                          <a:effectLst/>
                          <a:latin typeface="Barlow" panose="00000500000000000000" pitchFamily="2" charset="0"/>
                          <a:ea typeface="+mn-ea"/>
                          <a:cs typeface="+mn-cs"/>
                          <a:sym typeface="Arial"/>
                        </a:rPr>
                        <a:t> Lyn (Mavis)​</a:t>
                      </a:r>
                      <a:endParaRPr lang="en-MY" sz="1600">
                        <a:effectLst/>
                        <a:latin typeface="Barlow"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5282146"/>
                  </a:ext>
                </a:extLst>
              </a:tr>
            </a:tbl>
          </a:graphicData>
        </a:graphic>
      </p:graphicFrame>
      <p:sp>
        <p:nvSpPr>
          <p:cNvPr id="3" name="Rectangle 1">
            <a:extLst>
              <a:ext uri="{FF2B5EF4-FFF2-40B4-BE49-F238E27FC236}">
                <a16:creationId xmlns:a16="http://schemas.microsoft.com/office/drawing/2014/main" id="{5E2E339C-C705-7E41-C10A-F8962ADE3157}"/>
              </a:ext>
            </a:extLst>
          </p:cNvPr>
          <p:cNvSpPr>
            <a:spLocks noChangeArrowheads="1"/>
          </p:cNvSpPr>
          <p:nvPr/>
        </p:nvSpPr>
        <p:spPr bwMode="auto">
          <a:xfrm flipV="1">
            <a:off x="4248348" y="1463664"/>
            <a:ext cx="64006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37EB4D6-DB79-7D8D-9F56-91B12422E273}"/>
              </a:ext>
            </a:extLst>
          </p:cNvPr>
          <p:cNvSpPr>
            <a:spLocks noGrp="1"/>
          </p:cNvSpPr>
          <p:nvPr>
            <p:ph type="title"/>
          </p:nvPr>
        </p:nvSpPr>
        <p:spPr>
          <a:xfrm>
            <a:off x="270567" y="309586"/>
            <a:ext cx="3063899" cy="586812"/>
          </a:xfrm>
        </p:spPr>
        <p:txBody>
          <a:bodyPr anchor="b">
            <a:noAutofit/>
          </a:bodyPr>
          <a:lstStyle/>
          <a:p>
            <a:pPr algn="ctr"/>
            <a:r>
              <a:rPr lang="en-SG"/>
              <a:t>Nutritional Targets</a:t>
            </a:r>
          </a:p>
        </p:txBody>
      </p:sp>
      <p:graphicFrame>
        <p:nvGraphicFramePr>
          <p:cNvPr id="6" name="Table 8">
            <a:extLst>
              <a:ext uri="{FF2B5EF4-FFF2-40B4-BE49-F238E27FC236}">
                <a16:creationId xmlns:a16="http://schemas.microsoft.com/office/drawing/2014/main" id="{E2223601-1D4B-86EB-5F4F-0747CDC9FC7B}"/>
              </a:ext>
            </a:extLst>
          </p:cNvPr>
          <p:cNvGraphicFramePr>
            <a:graphicFrameLocks noGrp="1"/>
          </p:cNvGraphicFramePr>
          <p:nvPr>
            <p:extLst>
              <p:ext uri="{D42A27DB-BD31-4B8C-83A1-F6EECF244321}">
                <p14:modId xmlns:p14="http://schemas.microsoft.com/office/powerpoint/2010/main" val="3406324144"/>
              </p:ext>
            </p:extLst>
          </p:nvPr>
        </p:nvGraphicFramePr>
        <p:xfrm>
          <a:off x="409769" y="896398"/>
          <a:ext cx="7063560" cy="3496449"/>
        </p:xfrm>
        <a:graphic>
          <a:graphicData uri="http://schemas.openxmlformats.org/drawingml/2006/table">
            <a:tbl>
              <a:tblPr firstRow="1" bandRow="1">
                <a:tableStyleId>{A3B9EED5-DA5B-461B-8CD5-8D3A46163CD9}</a:tableStyleId>
              </a:tblPr>
              <a:tblGrid>
                <a:gridCol w="2003422">
                  <a:extLst>
                    <a:ext uri="{9D8B030D-6E8A-4147-A177-3AD203B41FA5}">
                      <a16:colId xmlns:a16="http://schemas.microsoft.com/office/drawing/2014/main" val="2920342189"/>
                    </a:ext>
                  </a:extLst>
                </a:gridCol>
                <a:gridCol w="5060138">
                  <a:extLst>
                    <a:ext uri="{9D8B030D-6E8A-4147-A177-3AD203B41FA5}">
                      <a16:colId xmlns:a16="http://schemas.microsoft.com/office/drawing/2014/main" val="1332129272"/>
                    </a:ext>
                  </a:extLst>
                </a:gridCol>
              </a:tblGrid>
              <a:tr h="317859">
                <a:tc>
                  <a:txBody>
                    <a:bodyPr/>
                    <a:lstStyle/>
                    <a:p>
                      <a:pPr algn="l"/>
                      <a:r>
                        <a:rPr lang="en-MY" sz="1000" b="1">
                          <a:latin typeface="Barlow"/>
                        </a:rPr>
                        <a:t>Variables</a:t>
                      </a:r>
                    </a:p>
                  </a:txBody>
                  <a:tcPr anchor="ctr">
                    <a:solidFill>
                      <a:srgbClr val="DEEAF6"/>
                    </a:solidFill>
                  </a:tcPr>
                </a:tc>
                <a:tc>
                  <a:txBody>
                    <a:bodyPr/>
                    <a:lstStyle/>
                    <a:p>
                      <a:pPr algn="l"/>
                      <a:r>
                        <a:rPr lang="en-MY" sz="1000" b="1">
                          <a:latin typeface="Barlow"/>
                        </a:rPr>
                        <a:t>Description</a:t>
                      </a:r>
                    </a:p>
                  </a:txBody>
                  <a:tcPr anchor="ctr">
                    <a:solidFill>
                      <a:srgbClr val="DEEAF6"/>
                    </a:solidFill>
                  </a:tcPr>
                </a:tc>
                <a:extLst>
                  <a:ext uri="{0D108BD9-81ED-4DB2-BD59-A6C34878D82A}">
                    <a16:rowId xmlns:a16="http://schemas.microsoft.com/office/drawing/2014/main" val="2923324194"/>
                  </a:ext>
                </a:extLst>
              </a:tr>
              <a:tr h="317859">
                <a:tc>
                  <a:txBody>
                    <a:bodyPr/>
                    <a:lstStyle/>
                    <a:p>
                      <a:r>
                        <a:rPr lang="en-MY" sz="1000">
                          <a:latin typeface="Barlow"/>
                        </a:rPr>
                        <a:t>Age Groups</a:t>
                      </a:r>
                    </a:p>
                  </a:txBody>
                  <a:tcPr/>
                </a:tc>
                <a:tc>
                  <a:txBody>
                    <a:bodyPr/>
                    <a:lstStyle/>
                    <a:p>
                      <a:r>
                        <a:rPr lang="en-US" sz="1000">
                          <a:latin typeface="Barlow" panose="00000500000000000000" pitchFamily="2" charset="0"/>
                        </a:rPr>
                        <a:t>4 age groups from 16 and above (16 – 17, ≥ 18 – 29, 30 – 59, ≥ 60).</a:t>
                      </a:r>
                      <a:endParaRPr lang="en-MY" sz="1000">
                        <a:latin typeface="Barlow" panose="00000500000000000000" pitchFamily="2" charset="0"/>
                      </a:endParaRPr>
                    </a:p>
                  </a:txBody>
                  <a:tcPr/>
                </a:tc>
                <a:extLst>
                  <a:ext uri="{0D108BD9-81ED-4DB2-BD59-A6C34878D82A}">
                    <a16:rowId xmlns:a16="http://schemas.microsoft.com/office/drawing/2014/main" val="4222838504"/>
                  </a:ext>
                </a:extLst>
              </a:tr>
              <a:tr h="317859">
                <a:tc>
                  <a:txBody>
                    <a:bodyPr/>
                    <a:lstStyle/>
                    <a:p>
                      <a:r>
                        <a:rPr lang="en-MY" sz="1000">
                          <a:latin typeface="Barlow"/>
                        </a:rPr>
                        <a:t>Gender</a:t>
                      </a:r>
                    </a:p>
                  </a:txBody>
                  <a:tcPr/>
                </a:tc>
                <a:tc>
                  <a:txBody>
                    <a:bodyPr/>
                    <a:lstStyle/>
                    <a:p>
                      <a:r>
                        <a:rPr lang="en-MY" sz="1000">
                          <a:latin typeface="Barlow" panose="00000500000000000000" pitchFamily="2" charset="0"/>
                        </a:rPr>
                        <a:t>Both gender (male, female).</a:t>
                      </a:r>
                    </a:p>
                  </a:txBody>
                  <a:tcPr/>
                </a:tc>
                <a:extLst>
                  <a:ext uri="{0D108BD9-81ED-4DB2-BD59-A6C34878D82A}">
                    <a16:rowId xmlns:a16="http://schemas.microsoft.com/office/drawing/2014/main" val="2878712661"/>
                  </a:ext>
                </a:extLst>
              </a:tr>
              <a:tr h="317859">
                <a:tc>
                  <a:txBody>
                    <a:bodyPr/>
                    <a:lstStyle/>
                    <a:p>
                      <a:r>
                        <a:rPr lang="en-US" sz="1000">
                          <a:latin typeface="Barlow"/>
                        </a:rPr>
                        <a:t>Level of Physical Activity (PAL)</a:t>
                      </a:r>
                    </a:p>
                  </a:txBody>
                  <a:tcPr/>
                </a:tc>
                <a:tc>
                  <a:txBody>
                    <a:bodyPr/>
                    <a:lstStyle/>
                    <a:p>
                      <a:r>
                        <a:rPr lang="en-MY" sz="1000">
                          <a:latin typeface="Barlow" panose="00000500000000000000" pitchFamily="2" charset="0"/>
                        </a:rPr>
                        <a:t>4 levels of physical  activity (PAL 1.4, 1.6, 1.8, 2.0).</a:t>
                      </a:r>
                    </a:p>
                  </a:txBody>
                  <a:tcPr/>
                </a:tc>
                <a:extLst>
                  <a:ext uri="{0D108BD9-81ED-4DB2-BD59-A6C34878D82A}">
                    <a16:rowId xmlns:a16="http://schemas.microsoft.com/office/drawing/2014/main" val="998099349"/>
                  </a:ext>
                </a:extLst>
              </a:tr>
              <a:tr h="317859">
                <a:tc>
                  <a:txBody>
                    <a:bodyPr/>
                    <a:lstStyle/>
                    <a:p>
                      <a:r>
                        <a:rPr lang="en-MY" sz="1000">
                          <a:latin typeface="Barlow"/>
                        </a:rPr>
                        <a:t>Calories (kcal)</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000">
                          <a:latin typeface="Barlow" panose="00000500000000000000" pitchFamily="2" charset="0"/>
                        </a:rPr>
                        <a:t>Target c</a:t>
                      </a:r>
                      <a:r>
                        <a:rPr lang="en-MY" sz="1000">
                          <a:latin typeface="Barlow"/>
                        </a:rPr>
                        <a:t>alories</a:t>
                      </a:r>
                      <a:r>
                        <a:rPr lang="en-MY" sz="1000">
                          <a:latin typeface="Barlow" panose="00000500000000000000" pitchFamily="2" charset="0"/>
                        </a:rPr>
                        <a:t> in kcal for each food item per serving size.</a:t>
                      </a:r>
                    </a:p>
                  </a:txBody>
                  <a:tcPr/>
                </a:tc>
                <a:extLst>
                  <a:ext uri="{0D108BD9-81ED-4DB2-BD59-A6C34878D82A}">
                    <a16:rowId xmlns:a16="http://schemas.microsoft.com/office/drawing/2014/main" val="3189404800"/>
                  </a:ext>
                </a:extLst>
              </a:tr>
              <a:tr h="317859">
                <a:tc>
                  <a:txBody>
                    <a:bodyPr/>
                    <a:lstStyle/>
                    <a:p>
                      <a:r>
                        <a:rPr lang="en-MY" sz="1000">
                          <a:latin typeface="Barlow"/>
                        </a:rPr>
                        <a:t>Protein (g)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000">
                          <a:latin typeface="Barlow" panose="00000500000000000000" pitchFamily="2" charset="0"/>
                        </a:rPr>
                        <a:t>Target protein in grams for each food item per serving size.</a:t>
                      </a:r>
                    </a:p>
                  </a:txBody>
                  <a:tcPr/>
                </a:tc>
                <a:extLst>
                  <a:ext uri="{0D108BD9-81ED-4DB2-BD59-A6C34878D82A}">
                    <a16:rowId xmlns:a16="http://schemas.microsoft.com/office/drawing/2014/main" val="3004252599"/>
                  </a:ext>
                </a:extLst>
              </a:tr>
              <a:tr h="317859">
                <a:tc>
                  <a:txBody>
                    <a:bodyPr/>
                    <a:lstStyle/>
                    <a:p>
                      <a:r>
                        <a:rPr lang="en-MY" sz="1000">
                          <a:latin typeface="Barlow"/>
                        </a:rPr>
                        <a:t>Carbs (g) - LB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000">
                          <a:latin typeface="Barlow" panose="00000500000000000000" pitchFamily="2" charset="0"/>
                        </a:rPr>
                        <a:t>Target c</a:t>
                      </a:r>
                      <a:r>
                        <a:rPr lang="en-MY" sz="1000">
                          <a:latin typeface="Barlow"/>
                        </a:rPr>
                        <a:t>arbohydrate Lower Bound</a:t>
                      </a:r>
                      <a:r>
                        <a:rPr lang="en-MY" sz="1000">
                          <a:latin typeface="Barlow" panose="00000500000000000000" pitchFamily="2" charset="0"/>
                        </a:rPr>
                        <a:t> in grams for each food item per serving size.</a:t>
                      </a:r>
                    </a:p>
                  </a:txBody>
                  <a:tcPr/>
                </a:tc>
                <a:extLst>
                  <a:ext uri="{0D108BD9-81ED-4DB2-BD59-A6C34878D82A}">
                    <a16:rowId xmlns:a16="http://schemas.microsoft.com/office/drawing/2014/main" val="3765041079"/>
                  </a:ext>
                </a:extLst>
              </a:tr>
              <a:tr h="317859">
                <a:tc>
                  <a:txBody>
                    <a:bodyPr/>
                    <a:lstStyle/>
                    <a:p>
                      <a:r>
                        <a:rPr lang="en-MY" sz="1000">
                          <a:latin typeface="Barlow"/>
                        </a:rPr>
                        <a:t>Carbs (g) - UB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000">
                          <a:latin typeface="Barlow" panose="00000500000000000000" pitchFamily="2" charset="0"/>
                        </a:rPr>
                        <a:t>Target </a:t>
                      </a:r>
                      <a:r>
                        <a:rPr lang="en-MY" sz="1000">
                          <a:latin typeface="Barlow"/>
                        </a:rPr>
                        <a:t>carbohydrate Upper Bound</a:t>
                      </a:r>
                      <a:r>
                        <a:rPr lang="en-MY" sz="1000">
                          <a:latin typeface="Barlow" panose="00000500000000000000" pitchFamily="2" charset="0"/>
                        </a:rPr>
                        <a:t> in grams for each food item per serving size.</a:t>
                      </a:r>
                    </a:p>
                  </a:txBody>
                  <a:tcPr/>
                </a:tc>
                <a:extLst>
                  <a:ext uri="{0D108BD9-81ED-4DB2-BD59-A6C34878D82A}">
                    <a16:rowId xmlns:a16="http://schemas.microsoft.com/office/drawing/2014/main" val="3771265928"/>
                  </a:ext>
                </a:extLst>
              </a:tr>
              <a:tr h="317859">
                <a:tc>
                  <a:txBody>
                    <a:bodyPr/>
                    <a:lstStyle/>
                    <a:p>
                      <a:r>
                        <a:rPr lang="en-MY" sz="1000">
                          <a:latin typeface="Barlow"/>
                        </a:rPr>
                        <a:t>Fat (g)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000">
                          <a:latin typeface="Barlow" panose="00000500000000000000" pitchFamily="2" charset="0"/>
                        </a:rPr>
                        <a:t>Target fibre in grams for each food item per serving size.</a:t>
                      </a:r>
                    </a:p>
                  </a:txBody>
                  <a:tcPr/>
                </a:tc>
                <a:extLst>
                  <a:ext uri="{0D108BD9-81ED-4DB2-BD59-A6C34878D82A}">
                    <a16:rowId xmlns:a16="http://schemas.microsoft.com/office/drawing/2014/main" val="2016172925"/>
                  </a:ext>
                </a:extLst>
              </a:tr>
              <a:tr h="317859">
                <a:tc>
                  <a:txBody>
                    <a:bodyPr/>
                    <a:lstStyle/>
                    <a:p>
                      <a:r>
                        <a:rPr lang="en-MY" sz="1000">
                          <a:latin typeface="Barlow"/>
                        </a:rPr>
                        <a:t>Cholesterol (mg)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000">
                          <a:latin typeface="Barlow" panose="00000500000000000000" pitchFamily="2" charset="0"/>
                        </a:rPr>
                        <a:t>Target </a:t>
                      </a:r>
                      <a:r>
                        <a:rPr lang="en-MY" sz="1000">
                          <a:latin typeface="Barlow"/>
                        </a:rPr>
                        <a:t>cholesterol </a:t>
                      </a:r>
                      <a:r>
                        <a:rPr lang="en-MY" sz="1000">
                          <a:latin typeface="Barlow" panose="00000500000000000000" pitchFamily="2" charset="0"/>
                        </a:rPr>
                        <a:t>in milligrams for each food item per serving size.</a:t>
                      </a:r>
                    </a:p>
                  </a:txBody>
                  <a:tcPr/>
                </a:tc>
                <a:extLst>
                  <a:ext uri="{0D108BD9-81ED-4DB2-BD59-A6C34878D82A}">
                    <a16:rowId xmlns:a16="http://schemas.microsoft.com/office/drawing/2014/main" val="1998593480"/>
                  </a:ext>
                </a:extLst>
              </a:tr>
              <a:tr h="317859">
                <a:tc>
                  <a:txBody>
                    <a:bodyPr/>
                    <a:lstStyle/>
                    <a:p>
                      <a:r>
                        <a:rPr lang="en-MY" sz="1000">
                          <a:latin typeface="Barlow"/>
                        </a:rPr>
                        <a:t>Fibre (g)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000">
                          <a:latin typeface="Barlow" panose="00000500000000000000" pitchFamily="2" charset="0"/>
                        </a:rPr>
                        <a:t>Target fibre in grams for each food item per serving size.</a:t>
                      </a:r>
                    </a:p>
                  </a:txBody>
                  <a:tcPr/>
                </a:tc>
                <a:extLst>
                  <a:ext uri="{0D108BD9-81ED-4DB2-BD59-A6C34878D82A}">
                    <a16:rowId xmlns:a16="http://schemas.microsoft.com/office/drawing/2014/main" val="1562424945"/>
                  </a:ext>
                </a:extLst>
              </a:tr>
            </a:tbl>
          </a:graphicData>
        </a:graphic>
      </p:graphicFrame>
    </p:spTree>
    <p:extLst>
      <p:ext uri="{BB962C8B-B14F-4D97-AF65-F5344CB8AC3E}">
        <p14:creationId xmlns:p14="http://schemas.microsoft.com/office/powerpoint/2010/main" val="516683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6" name="Google Shape;866;p56"/>
          <p:cNvSpPr txBox="1"/>
          <p:nvPr/>
        </p:nvSpPr>
        <p:spPr>
          <a:xfrm rot="5400000">
            <a:off x="6820125" y="2405525"/>
            <a:ext cx="40731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nton"/>
                <a:ea typeface="Anton"/>
                <a:cs typeface="Anton"/>
                <a:sym typeface="Anton"/>
              </a:rPr>
              <a:t>FEELING GOOD IS LOOKING GOOD   -   FEELING GOOD IS LOOKING GOOD</a:t>
            </a:r>
            <a:endParaRPr sz="900">
              <a:solidFill>
                <a:schemeClr val="dk1"/>
              </a:solidFill>
              <a:latin typeface="Anton"/>
              <a:ea typeface="Anton"/>
              <a:cs typeface="Anton"/>
              <a:sym typeface="Anton"/>
            </a:endParaRPr>
          </a:p>
          <a:p>
            <a:pPr marL="0" lvl="0" indent="0" algn="ctr" rtl="0">
              <a:spcBef>
                <a:spcPts val="0"/>
              </a:spcBef>
              <a:spcAft>
                <a:spcPts val="0"/>
              </a:spcAft>
              <a:buNone/>
            </a:pPr>
            <a:endParaRPr sz="900">
              <a:solidFill>
                <a:schemeClr val="dk1"/>
              </a:solidFill>
              <a:latin typeface="Anton"/>
              <a:ea typeface="Anton"/>
              <a:cs typeface="Anton"/>
              <a:sym typeface="Anton"/>
            </a:endParaRPr>
          </a:p>
        </p:txBody>
      </p:sp>
      <p:sp>
        <p:nvSpPr>
          <p:cNvPr id="867" name="Google Shape;867;p56"/>
          <p:cNvSpPr txBox="1"/>
          <p:nvPr/>
        </p:nvSpPr>
        <p:spPr>
          <a:xfrm>
            <a:off x="42650" y="45700"/>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A</a:t>
            </a:r>
            <a:endParaRPr sz="2900">
              <a:solidFill>
                <a:schemeClr val="dk1"/>
              </a:solidFill>
              <a:latin typeface="Anton"/>
              <a:ea typeface="Anton"/>
              <a:cs typeface="Anton"/>
              <a:sym typeface="Anton"/>
            </a:endParaRPr>
          </a:p>
        </p:txBody>
      </p:sp>
      <p:sp>
        <p:nvSpPr>
          <p:cNvPr id="869" name="Google Shape;869;p56"/>
          <p:cNvSpPr txBox="1"/>
          <p:nvPr/>
        </p:nvSpPr>
        <p:spPr>
          <a:xfrm>
            <a:off x="42650" y="4683375"/>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P</a:t>
            </a:r>
            <a:endParaRPr sz="2900">
              <a:solidFill>
                <a:schemeClr val="dk1"/>
              </a:solidFill>
              <a:latin typeface="Anton"/>
              <a:ea typeface="Anton"/>
              <a:cs typeface="Anton"/>
              <a:sym typeface="Anton"/>
            </a:endParaRPr>
          </a:p>
        </p:txBody>
      </p:sp>
      <p:sp>
        <p:nvSpPr>
          <p:cNvPr id="870" name="Google Shape;870;p56"/>
          <p:cNvSpPr txBox="1"/>
          <p:nvPr/>
        </p:nvSpPr>
        <p:spPr>
          <a:xfrm rot="-5400000">
            <a:off x="-1677625" y="2350350"/>
            <a:ext cx="39495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nton"/>
                <a:ea typeface="Anton"/>
                <a:cs typeface="Anton"/>
                <a:sym typeface="Anton"/>
              </a:rPr>
              <a:t>FEELING GOOD IS LOOKING GOOD   -   FEELING GOOD IS LOOKING GOOD</a:t>
            </a:r>
            <a:endParaRPr sz="900">
              <a:solidFill>
                <a:schemeClr val="dk1"/>
              </a:solidFill>
              <a:latin typeface="Anton"/>
              <a:ea typeface="Anton"/>
              <a:cs typeface="Anton"/>
              <a:sym typeface="Anton"/>
            </a:endParaRPr>
          </a:p>
          <a:p>
            <a:pPr marL="0" lvl="0" indent="0" algn="ctr" rtl="0">
              <a:spcBef>
                <a:spcPts val="0"/>
              </a:spcBef>
              <a:spcAft>
                <a:spcPts val="0"/>
              </a:spcAft>
              <a:buNone/>
            </a:pPr>
            <a:endParaRPr sz="900">
              <a:solidFill>
                <a:schemeClr val="dk1"/>
              </a:solidFill>
              <a:latin typeface="Anton"/>
              <a:ea typeface="Anton"/>
              <a:cs typeface="Anton"/>
              <a:sym typeface="Anton"/>
            </a:endParaRPr>
          </a:p>
        </p:txBody>
      </p:sp>
      <p:sp>
        <p:nvSpPr>
          <p:cNvPr id="6" name="Title 1">
            <a:extLst>
              <a:ext uri="{FF2B5EF4-FFF2-40B4-BE49-F238E27FC236}">
                <a16:creationId xmlns:a16="http://schemas.microsoft.com/office/drawing/2014/main" id="{8FA40E32-B794-621D-9D0E-C3104643840B}"/>
              </a:ext>
            </a:extLst>
          </p:cNvPr>
          <p:cNvSpPr>
            <a:spLocks noGrp="1"/>
          </p:cNvSpPr>
          <p:nvPr>
            <p:ph type="title"/>
          </p:nvPr>
        </p:nvSpPr>
        <p:spPr>
          <a:xfrm>
            <a:off x="501635" y="1034975"/>
            <a:ext cx="2967654" cy="3076065"/>
          </a:xfrm>
        </p:spPr>
        <p:txBody>
          <a:bodyPr anchor="ctr">
            <a:noAutofit/>
          </a:bodyPr>
          <a:lstStyle/>
          <a:p>
            <a:pPr algn="ctr"/>
            <a:r>
              <a:rPr lang="en-SG">
                <a:solidFill>
                  <a:schemeClr val="tx1"/>
                </a:solidFill>
              </a:rPr>
              <a:t>Algorithms </a:t>
            </a:r>
            <a:br>
              <a:rPr lang="en-SG">
                <a:solidFill>
                  <a:schemeClr val="tx1"/>
                </a:solidFill>
              </a:rPr>
            </a:br>
            <a:r>
              <a:rPr lang="en-SG">
                <a:solidFill>
                  <a:schemeClr val="tx1"/>
                </a:solidFill>
              </a:rPr>
              <a:t>&amp; </a:t>
            </a:r>
            <a:br>
              <a:rPr lang="en-SG">
                <a:solidFill>
                  <a:schemeClr val="tx1"/>
                </a:solidFill>
              </a:rPr>
            </a:br>
            <a:r>
              <a:rPr lang="en-SG">
                <a:solidFill>
                  <a:schemeClr val="tx1"/>
                </a:solidFill>
              </a:rPr>
              <a:t>Tools Applied</a:t>
            </a:r>
          </a:p>
        </p:txBody>
      </p:sp>
      <p:sp>
        <p:nvSpPr>
          <p:cNvPr id="7" name="Content Placeholder 2">
            <a:extLst>
              <a:ext uri="{FF2B5EF4-FFF2-40B4-BE49-F238E27FC236}">
                <a16:creationId xmlns:a16="http://schemas.microsoft.com/office/drawing/2014/main" id="{A6991434-E5C0-D554-DB85-0D8AE9091DA5}"/>
              </a:ext>
            </a:extLst>
          </p:cNvPr>
          <p:cNvSpPr txBox="1">
            <a:spLocks/>
          </p:cNvSpPr>
          <p:nvPr/>
        </p:nvSpPr>
        <p:spPr>
          <a:xfrm>
            <a:off x="3469289" y="566219"/>
            <a:ext cx="4989603" cy="40632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l"/>
            <a:r>
              <a:rPr lang="en-US" sz="1600" b="1">
                <a:latin typeface="Barlow" panose="00000500000000000000" pitchFamily="2" charset="0"/>
                <a:ea typeface="Times New Roman" panose="02020603050405020304" pitchFamily="18" charset="0"/>
                <a:cs typeface="Times New Roman" panose="02020603050405020304" pitchFamily="18" charset="0"/>
              </a:rPr>
              <a:t>Linear programming</a:t>
            </a:r>
          </a:p>
          <a:p>
            <a:pPr algn="l">
              <a:buFont typeface="Arial" panose="020B0604020202020204" pitchFamily="34" charset="0"/>
              <a:buChar char="•"/>
            </a:pPr>
            <a:r>
              <a:rPr lang="en-US" sz="1600">
                <a:latin typeface="Barlow" panose="00000500000000000000" pitchFamily="2" charset="0"/>
                <a:ea typeface="Times New Roman" panose="02020603050405020304" pitchFamily="18" charset="0"/>
                <a:cs typeface="Times New Roman" panose="02020603050405020304" pitchFamily="18" charset="0"/>
              </a:rPr>
              <a:t>Linear programming optimizes complex systems and finds cost-effective solutions.</a:t>
            </a:r>
            <a:br>
              <a:rPr lang="en-US" sz="1600">
                <a:latin typeface="Barlow" panose="00000500000000000000" pitchFamily="2" charset="0"/>
                <a:ea typeface="Times New Roman" panose="02020603050405020304" pitchFamily="18" charset="0"/>
                <a:cs typeface="Times New Roman" panose="02020603050405020304" pitchFamily="18" charset="0"/>
              </a:rPr>
            </a:br>
            <a:endParaRPr lang="en-US" sz="1600">
              <a:latin typeface="Barlow" panose="00000500000000000000" pitchFamily="2" charset="0"/>
              <a:ea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a:latin typeface="Barlow" panose="00000500000000000000" pitchFamily="2" charset="0"/>
                <a:ea typeface="Times New Roman" panose="02020603050405020304" pitchFamily="18" charset="0"/>
                <a:cs typeface="Times New Roman" panose="02020603050405020304" pitchFamily="18" charset="0"/>
              </a:rPr>
              <a:t>It effectively creates diet plans that meet nutritional requirements while minimizing costs.</a:t>
            </a:r>
          </a:p>
          <a:p>
            <a:pPr algn="l"/>
            <a:endParaRPr lang="en-US" sz="1600">
              <a:latin typeface="Barlow" panose="00000500000000000000" pitchFamily="2" charset="0"/>
              <a:ea typeface="Times New Roman" panose="02020603050405020304" pitchFamily="18" charset="0"/>
              <a:cs typeface="Times New Roman" panose="02020603050405020304" pitchFamily="18" charset="0"/>
            </a:endParaRPr>
          </a:p>
          <a:p>
            <a:pPr marL="0" indent="0" algn="l"/>
            <a:r>
              <a:rPr lang="en-US" sz="1600" b="1">
                <a:latin typeface="Barlow" panose="00000500000000000000" pitchFamily="2" charset="0"/>
                <a:ea typeface="Times New Roman" panose="02020603050405020304" pitchFamily="18" charset="0"/>
                <a:cs typeface="Times New Roman" panose="02020603050405020304" pitchFamily="18" charset="0"/>
              </a:rPr>
              <a:t>Octave</a:t>
            </a:r>
          </a:p>
          <a:p>
            <a:pPr algn="l">
              <a:buFont typeface="Arial" panose="020B0604020202020204" pitchFamily="34" charset="0"/>
              <a:buChar char="•"/>
            </a:pPr>
            <a:r>
              <a:rPr lang="en-US" sz="1600">
                <a:latin typeface="Barlow" panose="00000500000000000000" pitchFamily="2" charset="0"/>
                <a:ea typeface="Times New Roman" panose="02020603050405020304" pitchFamily="18" charset="0"/>
                <a:cs typeface="Times New Roman" panose="02020603050405020304" pitchFamily="18" charset="0"/>
              </a:rPr>
              <a:t>Octave is an open-source numerical computing package for tracking food expenses and optimizing grocery shopping.</a:t>
            </a:r>
            <a:br>
              <a:rPr lang="en-US" sz="1600">
                <a:latin typeface="Barlow" panose="00000500000000000000" pitchFamily="2" charset="0"/>
                <a:ea typeface="Times New Roman" panose="02020603050405020304" pitchFamily="18" charset="0"/>
                <a:cs typeface="Times New Roman" panose="02020603050405020304" pitchFamily="18" charset="0"/>
              </a:rPr>
            </a:br>
            <a:endParaRPr lang="en-US" sz="1600">
              <a:latin typeface="Barlow" panose="00000500000000000000" pitchFamily="2" charset="0"/>
              <a:ea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a:latin typeface="Barlow" panose="00000500000000000000" pitchFamily="2" charset="0"/>
                <a:ea typeface="Times New Roman" panose="02020603050405020304" pitchFamily="18" charset="0"/>
                <a:cs typeface="Times New Roman" panose="02020603050405020304" pitchFamily="18" charset="0"/>
              </a:rPr>
              <a:t>Octave can analyze and adjust spending habits to optimize nutrient balance and budget allocation.</a:t>
            </a:r>
            <a:br>
              <a:rPr lang="en-US" sz="1600">
                <a:latin typeface="Barlow" panose="00000500000000000000" pitchFamily="2" charset="0"/>
                <a:ea typeface="Times New Roman" panose="02020603050405020304" pitchFamily="18" charset="0"/>
                <a:cs typeface="Times New Roman" panose="02020603050405020304" pitchFamily="18" charset="0"/>
              </a:rPr>
            </a:br>
            <a:endParaRPr lang="en-US" sz="1600">
              <a:latin typeface="Barlow" panose="00000500000000000000" pitchFamily="2" charset="0"/>
              <a:ea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a:latin typeface="Barlow" panose="00000500000000000000" pitchFamily="2" charset="0"/>
                <a:ea typeface="Times New Roman" panose="02020603050405020304" pitchFamily="18" charset="0"/>
                <a:cs typeface="Times New Roman" panose="02020603050405020304" pitchFamily="18" charset="0"/>
              </a:rPr>
              <a:t>Taking advantage of Octave's resources is a logical choice for maintaining a healthy lifestyle on a budget.</a:t>
            </a:r>
            <a:endParaRPr lang="en-SG" sz="1600">
              <a:latin typeface="Barlow" panose="00000500000000000000" pitchFamily="2" charset="0"/>
              <a:cs typeface="Times New Roman" panose="02020603050405020304" pitchFamily="18" charset="0"/>
            </a:endParaRPr>
          </a:p>
        </p:txBody>
      </p:sp>
    </p:spTree>
    <p:extLst>
      <p:ext uri="{BB962C8B-B14F-4D97-AF65-F5344CB8AC3E}">
        <p14:creationId xmlns:p14="http://schemas.microsoft.com/office/powerpoint/2010/main" val="3154766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9" name="Google Shape;869;p56"/>
          <p:cNvSpPr txBox="1"/>
          <p:nvPr/>
        </p:nvSpPr>
        <p:spPr>
          <a:xfrm>
            <a:off x="42650" y="4683375"/>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P</a:t>
            </a:r>
            <a:endParaRPr sz="2900">
              <a:solidFill>
                <a:schemeClr val="dk1"/>
              </a:solidFill>
              <a:latin typeface="Anton"/>
              <a:ea typeface="Anton"/>
              <a:cs typeface="Anton"/>
              <a:sym typeface="Anton"/>
            </a:endParaRPr>
          </a:p>
        </p:txBody>
      </p:sp>
      <p:sp>
        <p:nvSpPr>
          <p:cNvPr id="3" name="TextBox 2">
            <a:extLst>
              <a:ext uri="{FF2B5EF4-FFF2-40B4-BE49-F238E27FC236}">
                <a16:creationId xmlns:a16="http://schemas.microsoft.com/office/drawing/2014/main" id="{92426107-A5F0-3340-7822-988701EC2104}"/>
              </a:ext>
            </a:extLst>
          </p:cNvPr>
          <p:cNvSpPr txBox="1"/>
          <p:nvPr/>
        </p:nvSpPr>
        <p:spPr>
          <a:xfrm>
            <a:off x="4888125" y="802035"/>
            <a:ext cx="3736331" cy="3785652"/>
          </a:xfrm>
          <a:prstGeom prst="rect">
            <a:avLst/>
          </a:prstGeom>
          <a:noFill/>
        </p:spPr>
        <p:txBody>
          <a:bodyPr wrap="square" lIns="91440" tIns="45720" rIns="91440" bIns="45720" anchor="t">
            <a:spAutoFit/>
          </a:bodyPr>
          <a:lstStyle/>
          <a:p>
            <a:pPr marL="285750" indent="-285750" algn="just">
              <a:buFont typeface="Arial" panose="020B0604020202020204" pitchFamily="34" charset="0"/>
              <a:buChar char="•"/>
            </a:pPr>
            <a:r>
              <a:rPr lang="en-US" sz="1600">
                <a:latin typeface="Barlow" panose="00000500000000000000" pitchFamily="2" charset="0"/>
              </a:rPr>
              <a:t>Constrained optimization is used to find the minimum objective function while fulfilling a set of constraints. </a:t>
            </a:r>
          </a:p>
          <a:p>
            <a:endParaRPr lang="en-US" sz="1600">
              <a:latin typeface="Barlow" panose="00000500000000000000" pitchFamily="2" charset="0"/>
            </a:endParaRPr>
          </a:p>
          <a:p>
            <a:pPr marL="285750" indent="-285750" algn="just">
              <a:buFont typeface="Arial" panose="020B0604020202020204" pitchFamily="34" charset="0"/>
              <a:buChar char="•"/>
            </a:pPr>
            <a:r>
              <a:rPr lang="en-US" sz="1600">
                <a:latin typeface="Barlow" panose="00000500000000000000" pitchFamily="2" charset="0"/>
              </a:rPr>
              <a:t>Both objective function and the constraints are in linear form, we are solving a linear programming type of constrained optimization problem.</a:t>
            </a:r>
          </a:p>
          <a:p>
            <a:pPr marL="285750" indent="-285750">
              <a:buFont typeface="Arial" panose="020B0604020202020204" pitchFamily="34" charset="0"/>
              <a:buChar char="•"/>
            </a:pPr>
            <a:endParaRPr lang="en-US" sz="1600">
              <a:latin typeface="Barlow" panose="00000500000000000000" pitchFamily="2" charset="0"/>
            </a:endParaRPr>
          </a:p>
          <a:p>
            <a:pPr marL="285750" indent="-285750" algn="just">
              <a:buFont typeface="Arial" panose="020B0604020202020204" pitchFamily="34" charset="0"/>
              <a:buChar char="•"/>
            </a:pPr>
            <a:r>
              <a:rPr lang="en-US" sz="1600">
                <a:latin typeface="Barlow"/>
              </a:rPr>
              <a:t>Our objective is to find out the minimum cost for a healthy diet plan. 40 types of food coming from different food groups are selected to provide a variety of choices for end users. </a:t>
            </a:r>
            <a:endParaRPr lang="en-US" sz="1600">
              <a:latin typeface="Barlow" panose="00000500000000000000" pitchFamily="2" charset="0"/>
            </a:endParaRPr>
          </a:p>
        </p:txBody>
      </p:sp>
      <p:sp>
        <p:nvSpPr>
          <p:cNvPr id="5" name="Title 4">
            <a:extLst>
              <a:ext uri="{FF2B5EF4-FFF2-40B4-BE49-F238E27FC236}">
                <a16:creationId xmlns:a16="http://schemas.microsoft.com/office/drawing/2014/main" id="{1DB5A59B-9CE2-1070-B908-21AB24D99DE5}"/>
              </a:ext>
            </a:extLst>
          </p:cNvPr>
          <p:cNvSpPr>
            <a:spLocks noGrp="1"/>
          </p:cNvSpPr>
          <p:nvPr>
            <p:ph type="title"/>
          </p:nvPr>
        </p:nvSpPr>
        <p:spPr>
          <a:xfrm>
            <a:off x="4888125" y="232116"/>
            <a:ext cx="3736331" cy="569919"/>
          </a:xfrm>
        </p:spPr>
        <p:txBody>
          <a:bodyPr/>
          <a:lstStyle/>
          <a:p>
            <a:pPr algn="ctr"/>
            <a:r>
              <a:rPr lang="en-US"/>
              <a:t>MODELLING</a:t>
            </a:r>
            <a:endParaRPr lang="en-MY"/>
          </a:p>
        </p:txBody>
      </p:sp>
      <p:pic>
        <p:nvPicPr>
          <p:cNvPr id="8" name="Content Placeholder 7">
            <a:extLst>
              <a:ext uri="{FF2B5EF4-FFF2-40B4-BE49-F238E27FC236}">
                <a16:creationId xmlns:a16="http://schemas.microsoft.com/office/drawing/2014/main" id="{DB176DE4-C72C-A762-4A64-E16F17FB1041}"/>
              </a:ext>
            </a:extLst>
          </p:cNvPr>
          <p:cNvPicPr>
            <a:picLocks noChangeAspect="1"/>
          </p:cNvPicPr>
          <p:nvPr/>
        </p:nvPicPr>
        <p:blipFill>
          <a:blip r:embed="rId3"/>
          <a:stretch>
            <a:fillRect/>
          </a:stretch>
        </p:blipFill>
        <p:spPr>
          <a:xfrm>
            <a:off x="156579" y="786012"/>
            <a:ext cx="4603640" cy="2506740"/>
          </a:xfrm>
          <a:prstGeom prst="rect">
            <a:avLst/>
          </a:prstGeom>
        </p:spPr>
      </p:pic>
      <p:pic>
        <p:nvPicPr>
          <p:cNvPr id="9" name="Picture 8">
            <a:extLst>
              <a:ext uri="{FF2B5EF4-FFF2-40B4-BE49-F238E27FC236}">
                <a16:creationId xmlns:a16="http://schemas.microsoft.com/office/drawing/2014/main" id="{0F40D68F-567F-B291-2783-0CE273ADAF0D}"/>
              </a:ext>
            </a:extLst>
          </p:cNvPr>
          <p:cNvPicPr>
            <a:picLocks noChangeAspect="1"/>
          </p:cNvPicPr>
          <p:nvPr/>
        </p:nvPicPr>
        <p:blipFill rotWithShape="1">
          <a:blip r:embed="rId4"/>
          <a:srcRect l="1138" t="897" r="1493" b="75698"/>
          <a:stretch/>
        </p:blipFill>
        <p:spPr>
          <a:xfrm>
            <a:off x="184681" y="3283548"/>
            <a:ext cx="4537591" cy="1300815"/>
          </a:xfrm>
          <a:prstGeom prst="rect">
            <a:avLst/>
          </a:prstGeom>
          <a:ln>
            <a:solidFill>
              <a:schemeClr val="tx1"/>
            </a:solidFill>
          </a:ln>
        </p:spPr>
      </p:pic>
      <p:sp>
        <p:nvSpPr>
          <p:cNvPr id="2" name="TextBox 1">
            <a:extLst>
              <a:ext uri="{FF2B5EF4-FFF2-40B4-BE49-F238E27FC236}">
                <a16:creationId xmlns:a16="http://schemas.microsoft.com/office/drawing/2014/main" id="{754B0783-91B4-07C8-78E8-7AD52EE03961}"/>
              </a:ext>
            </a:extLst>
          </p:cNvPr>
          <p:cNvSpPr txBox="1"/>
          <p:nvPr/>
        </p:nvSpPr>
        <p:spPr>
          <a:xfrm>
            <a:off x="112438" y="303078"/>
            <a:ext cx="460983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Barlow" panose="00000500000000000000" pitchFamily="2" charset="0"/>
              </a:rPr>
              <a:t>Selected age group as an Example: A 16-17 years old male with physical level activity of 1.4. </a:t>
            </a:r>
          </a:p>
        </p:txBody>
      </p:sp>
    </p:spTree>
    <p:extLst>
      <p:ext uri="{BB962C8B-B14F-4D97-AF65-F5344CB8AC3E}">
        <p14:creationId xmlns:p14="http://schemas.microsoft.com/office/powerpoint/2010/main" val="2464830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7" name="Google Shape;867;p56"/>
          <p:cNvSpPr txBox="1"/>
          <p:nvPr/>
        </p:nvSpPr>
        <p:spPr>
          <a:xfrm>
            <a:off x="42650" y="45700"/>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A</a:t>
            </a:r>
            <a:endParaRPr sz="2900">
              <a:solidFill>
                <a:schemeClr val="dk1"/>
              </a:solidFill>
              <a:latin typeface="Anton"/>
              <a:ea typeface="Anton"/>
              <a:cs typeface="Anton"/>
              <a:sym typeface="Anton"/>
            </a:endParaRPr>
          </a:p>
        </p:txBody>
      </p:sp>
      <p:sp>
        <p:nvSpPr>
          <p:cNvPr id="868" name="Google Shape;868;p56"/>
          <p:cNvSpPr txBox="1"/>
          <p:nvPr/>
        </p:nvSpPr>
        <p:spPr>
          <a:xfrm>
            <a:off x="5498075" y="92050"/>
            <a:ext cx="3090900" cy="31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chemeClr val="dk1"/>
                </a:solidFill>
                <a:latin typeface="Anton"/>
                <a:ea typeface="Anton"/>
                <a:cs typeface="Anton"/>
                <a:sym typeface="Anton"/>
              </a:rPr>
              <a:t>FEELING GOOD IS LOOKING GOOD   -    FEELING GOOD IS LOOKING GOOD</a:t>
            </a:r>
            <a:endParaRPr sz="900">
              <a:solidFill>
                <a:schemeClr val="dk1"/>
              </a:solidFill>
              <a:latin typeface="Anton"/>
              <a:ea typeface="Anton"/>
              <a:cs typeface="Anton"/>
              <a:sym typeface="Anton"/>
            </a:endParaRPr>
          </a:p>
          <a:p>
            <a:pPr marL="0" lvl="0" indent="0" algn="r" rtl="0">
              <a:spcBef>
                <a:spcPts val="0"/>
              </a:spcBef>
              <a:spcAft>
                <a:spcPts val="0"/>
              </a:spcAft>
              <a:buNone/>
            </a:pPr>
            <a:endParaRPr sz="900">
              <a:solidFill>
                <a:schemeClr val="dk1"/>
              </a:solidFill>
              <a:latin typeface="Anton"/>
              <a:ea typeface="Anton"/>
              <a:cs typeface="Anton"/>
              <a:sym typeface="Anton"/>
            </a:endParaRPr>
          </a:p>
        </p:txBody>
      </p:sp>
      <p:sp>
        <p:nvSpPr>
          <p:cNvPr id="869" name="Google Shape;869;p56"/>
          <p:cNvSpPr txBox="1"/>
          <p:nvPr/>
        </p:nvSpPr>
        <p:spPr>
          <a:xfrm>
            <a:off x="42650" y="4683375"/>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P</a:t>
            </a:r>
            <a:endParaRPr sz="2900">
              <a:solidFill>
                <a:schemeClr val="dk1"/>
              </a:solidFill>
              <a:latin typeface="Anton"/>
              <a:ea typeface="Anton"/>
              <a:cs typeface="Anton"/>
              <a:sym typeface="Anton"/>
            </a:endParaRPr>
          </a:p>
        </p:txBody>
      </p:sp>
      <p:sp>
        <p:nvSpPr>
          <p:cNvPr id="3" name="TextBox 2">
            <a:extLst>
              <a:ext uri="{FF2B5EF4-FFF2-40B4-BE49-F238E27FC236}">
                <a16:creationId xmlns:a16="http://schemas.microsoft.com/office/drawing/2014/main" id="{B9EB3469-D590-6390-0FD8-CC1A749CC0DB}"/>
              </a:ext>
            </a:extLst>
          </p:cNvPr>
          <p:cNvSpPr txBox="1"/>
          <p:nvPr/>
        </p:nvSpPr>
        <p:spPr>
          <a:xfrm>
            <a:off x="152379" y="665018"/>
            <a:ext cx="184731" cy="307777"/>
          </a:xfrm>
          <a:prstGeom prst="rect">
            <a:avLst/>
          </a:prstGeom>
          <a:noFill/>
        </p:spPr>
        <p:txBody>
          <a:bodyPr wrap="none" rtlCol="0">
            <a:spAutoFit/>
          </a:bodyPr>
          <a:lstStyle/>
          <a:p>
            <a:endParaRPr lang="en-SG"/>
          </a:p>
        </p:txBody>
      </p:sp>
      <p:sp>
        <p:nvSpPr>
          <p:cNvPr id="5" name="TextBox 4">
            <a:extLst>
              <a:ext uri="{FF2B5EF4-FFF2-40B4-BE49-F238E27FC236}">
                <a16:creationId xmlns:a16="http://schemas.microsoft.com/office/drawing/2014/main" id="{D9D8A1F7-767E-3CFE-6708-387C8E6B9A5C}"/>
              </a:ext>
            </a:extLst>
          </p:cNvPr>
          <p:cNvSpPr txBox="1"/>
          <p:nvPr/>
        </p:nvSpPr>
        <p:spPr>
          <a:xfrm>
            <a:off x="152379" y="484504"/>
            <a:ext cx="8493199" cy="461665"/>
          </a:xfrm>
          <a:prstGeom prst="rect">
            <a:avLst/>
          </a:prstGeom>
          <a:noFill/>
        </p:spPr>
        <p:txBody>
          <a:bodyPr wrap="square">
            <a:spAutoFit/>
          </a:bodyPr>
          <a:lstStyle/>
          <a:p>
            <a:r>
              <a:rPr lang="en-US" sz="1200">
                <a:latin typeface="Barlow" panose="00000500000000000000" pitchFamily="2" charset="0"/>
              </a:rPr>
              <a:t>There are a total of 20 constraints which consist of both equality (Ε) and inequality (Ι) forms. </a:t>
            </a:r>
          </a:p>
          <a:p>
            <a:r>
              <a:rPr lang="en-US" sz="1200">
                <a:latin typeface="Barlow" panose="00000500000000000000" pitchFamily="2" charset="0"/>
              </a:rPr>
              <a:t>Below is the daily nutrients requirements constraint group.</a:t>
            </a:r>
            <a:endParaRPr lang="en-SG" sz="1200">
              <a:latin typeface="Barlow" panose="00000500000000000000" pitchFamily="2" charset="0"/>
            </a:endParaRPr>
          </a:p>
        </p:txBody>
      </p:sp>
      <p:pic>
        <p:nvPicPr>
          <p:cNvPr id="7" name="Picture 6">
            <a:extLst>
              <a:ext uri="{FF2B5EF4-FFF2-40B4-BE49-F238E27FC236}">
                <a16:creationId xmlns:a16="http://schemas.microsoft.com/office/drawing/2014/main" id="{7BE566B7-D441-2079-C28B-245F707A3AFE}"/>
              </a:ext>
            </a:extLst>
          </p:cNvPr>
          <p:cNvPicPr>
            <a:picLocks noChangeAspect="1"/>
          </p:cNvPicPr>
          <p:nvPr/>
        </p:nvPicPr>
        <p:blipFill rotWithShape="1">
          <a:blip r:embed="rId3"/>
          <a:srcRect t="888"/>
          <a:stretch/>
        </p:blipFill>
        <p:spPr>
          <a:xfrm>
            <a:off x="243819" y="1024945"/>
            <a:ext cx="4087616" cy="3312281"/>
          </a:xfrm>
          <a:prstGeom prst="rect">
            <a:avLst/>
          </a:prstGeom>
          <a:ln>
            <a:solidFill>
              <a:schemeClr val="tx1"/>
            </a:solidFill>
          </a:ln>
        </p:spPr>
      </p:pic>
      <p:pic>
        <p:nvPicPr>
          <p:cNvPr id="9" name="Picture 8">
            <a:extLst>
              <a:ext uri="{FF2B5EF4-FFF2-40B4-BE49-F238E27FC236}">
                <a16:creationId xmlns:a16="http://schemas.microsoft.com/office/drawing/2014/main" id="{31051C13-7F27-1108-84D5-EB2E1565231E}"/>
              </a:ext>
            </a:extLst>
          </p:cNvPr>
          <p:cNvPicPr>
            <a:picLocks noChangeAspect="1"/>
          </p:cNvPicPr>
          <p:nvPr/>
        </p:nvPicPr>
        <p:blipFill>
          <a:blip r:embed="rId4"/>
          <a:stretch>
            <a:fillRect/>
          </a:stretch>
        </p:blipFill>
        <p:spPr>
          <a:xfrm>
            <a:off x="4331435" y="1021823"/>
            <a:ext cx="4453268" cy="3315403"/>
          </a:xfrm>
          <a:prstGeom prst="rect">
            <a:avLst/>
          </a:prstGeom>
          <a:ln>
            <a:solidFill>
              <a:schemeClr val="tx1"/>
            </a:solidFill>
          </a:ln>
        </p:spPr>
      </p:pic>
    </p:spTree>
    <p:extLst>
      <p:ext uri="{BB962C8B-B14F-4D97-AF65-F5344CB8AC3E}">
        <p14:creationId xmlns:p14="http://schemas.microsoft.com/office/powerpoint/2010/main" val="3564747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7" name="Google Shape;867;p56"/>
          <p:cNvSpPr txBox="1"/>
          <p:nvPr/>
        </p:nvSpPr>
        <p:spPr>
          <a:xfrm>
            <a:off x="42650" y="45700"/>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A</a:t>
            </a:r>
            <a:endParaRPr sz="2900">
              <a:solidFill>
                <a:schemeClr val="dk1"/>
              </a:solidFill>
              <a:latin typeface="Anton"/>
              <a:ea typeface="Anton"/>
              <a:cs typeface="Anton"/>
              <a:sym typeface="Anton"/>
            </a:endParaRPr>
          </a:p>
        </p:txBody>
      </p:sp>
      <p:sp>
        <p:nvSpPr>
          <p:cNvPr id="869" name="Google Shape;869;p56"/>
          <p:cNvSpPr txBox="1"/>
          <p:nvPr/>
        </p:nvSpPr>
        <p:spPr>
          <a:xfrm>
            <a:off x="42650" y="4683375"/>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P</a:t>
            </a:r>
            <a:endParaRPr sz="2900">
              <a:solidFill>
                <a:schemeClr val="dk1"/>
              </a:solidFill>
              <a:latin typeface="Anton"/>
              <a:ea typeface="Anton"/>
              <a:cs typeface="Anton"/>
              <a:sym typeface="Anton"/>
            </a:endParaRPr>
          </a:p>
        </p:txBody>
      </p:sp>
      <p:pic>
        <p:nvPicPr>
          <p:cNvPr id="4" name="Content Placeholder 5">
            <a:extLst>
              <a:ext uri="{FF2B5EF4-FFF2-40B4-BE49-F238E27FC236}">
                <a16:creationId xmlns:a16="http://schemas.microsoft.com/office/drawing/2014/main" id="{89C0E49C-F6C5-D37A-CD13-0B1534DBAF7C}"/>
              </a:ext>
            </a:extLst>
          </p:cNvPr>
          <p:cNvPicPr>
            <a:picLocks noChangeAspect="1"/>
          </p:cNvPicPr>
          <p:nvPr/>
        </p:nvPicPr>
        <p:blipFill rotWithShape="1">
          <a:blip r:embed="rId3"/>
          <a:srcRect l="992" t="57760" r="52121" b="1228"/>
          <a:stretch/>
        </p:blipFill>
        <p:spPr>
          <a:xfrm>
            <a:off x="234601" y="1033210"/>
            <a:ext cx="3002281" cy="3395120"/>
          </a:xfrm>
          <a:prstGeom prst="rect">
            <a:avLst/>
          </a:prstGeom>
          <a:noFill/>
          <a:ln>
            <a:solidFill>
              <a:schemeClr val="tx1"/>
            </a:solidFill>
          </a:ln>
        </p:spPr>
      </p:pic>
      <p:pic>
        <p:nvPicPr>
          <p:cNvPr id="5" name="Picture 4">
            <a:extLst>
              <a:ext uri="{FF2B5EF4-FFF2-40B4-BE49-F238E27FC236}">
                <a16:creationId xmlns:a16="http://schemas.microsoft.com/office/drawing/2014/main" id="{B5519D31-1AB4-9E60-ED97-95A988F1597B}"/>
              </a:ext>
            </a:extLst>
          </p:cNvPr>
          <p:cNvPicPr>
            <a:picLocks noChangeAspect="1"/>
          </p:cNvPicPr>
          <p:nvPr/>
        </p:nvPicPr>
        <p:blipFill rotWithShape="1">
          <a:blip r:embed="rId4"/>
          <a:srcRect l="1633" t="1795" r="1870"/>
          <a:stretch/>
        </p:blipFill>
        <p:spPr>
          <a:xfrm>
            <a:off x="3236882" y="1033210"/>
            <a:ext cx="5408696" cy="3395120"/>
          </a:xfrm>
          <a:prstGeom prst="rect">
            <a:avLst/>
          </a:prstGeom>
          <a:ln>
            <a:solidFill>
              <a:schemeClr val="tx1"/>
            </a:solidFill>
          </a:ln>
        </p:spPr>
      </p:pic>
      <p:sp>
        <p:nvSpPr>
          <p:cNvPr id="3" name="TextBox 2">
            <a:extLst>
              <a:ext uri="{FF2B5EF4-FFF2-40B4-BE49-F238E27FC236}">
                <a16:creationId xmlns:a16="http://schemas.microsoft.com/office/drawing/2014/main" id="{E7206CA6-73BD-86C0-D67C-EE62A61F120A}"/>
              </a:ext>
            </a:extLst>
          </p:cNvPr>
          <p:cNvSpPr txBox="1"/>
          <p:nvPr/>
        </p:nvSpPr>
        <p:spPr>
          <a:xfrm>
            <a:off x="120740" y="571745"/>
            <a:ext cx="8493199" cy="276999"/>
          </a:xfrm>
          <a:prstGeom prst="rect">
            <a:avLst/>
          </a:prstGeom>
          <a:noFill/>
        </p:spPr>
        <p:txBody>
          <a:bodyPr wrap="square">
            <a:spAutoFit/>
          </a:bodyPr>
          <a:lstStyle/>
          <a:p>
            <a:r>
              <a:rPr lang="en-US" sz="1200">
                <a:latin typeface="Barlow" panose="00000500000000000000" pitchFamily="2" charset="0"/>
              </a:rPr>
              <a:t>Below is the 8 food groups constraint group, along with the decision variable constraint and optimization method applied.</a:t>
            </a:r>
            <a:endParaRPr lang="en-SG" sz="1200">
              <a:latin typeface="Barlow" panose="00000500000000000000" pitchFamily="2" charset="0"/>
            </a:endParaRPr>
          </a:p>
        </p:txBody>
      </p:sp>
    </p:spTree>
    <p:extLst>
      <p:ext uri="{BB962C8B-B14F-4D97-AF65-F5344CB8AC3E}">
        <p14:creationId xmlns:p14="http://schemas.microsoft.com/office/powerpoint/2010/main" val="1174193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pic>
        <p:nvPicPr>
          <p:cNvPr id="4" name="Picture 3">
            <a:extLst>
              <a:ext uri="{FF2B5EF4-FFF2-40B4-BE49-F238E27FC236}">
                <a16:creationId xmlns:a16="http://schemas.microsoft.com/office/drawing/2014/main" id="{C40986EE-3265-B942-5C1D-9A7D72FBAA11}"/>
              </a:ext>
            </a:extLst>
          </p:cNvPr>
          <p:cNvPicPr>
            <a:picLocks noChangeAspect="1"/>
          </p:cNvPicPr>
          <p:nvPr/>
        </p:nvPicPr>
        <p:blipFill>
          <a:blip r:embed="rId3"/>
          <a:stretch>
            <a:fillRect/>
          </a:stretch>
        </p:blipFill>
        <p:spPr>
          <a:xfrm>
            <a:off x="505396" y="680643"/>
            <a:ext cx="3117801" cy="4042611"/>
          </a:xfrm>
          <a:prstGeom prst="rect">
            <a:avLst/>
          </a:prstGeom>
          <a:ln w="9525">
            <a:solidFill>
              <a:schemeClr val="tx1"/>
            </a:solidFill>
          </a:ln>
        </p:spPr>
      </p:pic>
      <p:pic>
        <p:nvPicPr>
          <p:cNvPr id="6" name="Picture 5">
            <a:extLst>
              <a:ext uri="{FF2B5EF4-FFF2-40B4-BE49-F238E27FC236}">
                <a16:creationId xmlns:a16="http://schemas.microsoft.com/office/drawing/2014/main" id="{F162AC5E-1605-7CB9-6E78-0FB48215F7B4}"/>
              </a:ext>
            </a:extLst>
          </p:cNvPr>
          <p:cNvPicPr>
            <a:picLocks noChangeAspect="1"/>
          </p:cNvPicPr>
          <p:nvPr/>
        </p:nvPicPr>
        <p:blipFill>
          <a:blip r:embed="rId4"/>
          <a:stretch>
            <a:fillRect/>
          </a:stretch>
        </p:blipFill>
        <p:spPr>
          <a:xfrm>
            <a:off x="3623197" y="680643"/>
            <a:ext cx="2874845" cy="4042611"/>
          </a:xfrm>
          <a:prstGeom prst="rect">
            <a:avLst/>
          </a:prstGeom>
          <a:ln w="9525">
            <a:solidFill>
              <a:schemeClr val="tx1"/>
            </a:solidFill>
          </a:ln>
        </p:spPr>
      </p:pic>
      <p:pic>
        <p:nvPicPr>
          <p:cNvPr id="8" name="Picture 7">
            <a:extLst>
              <a:ext uri="{FF2B5EF4-FFF2-40B4-BE49-F238E27FC236}">
                <a16:creationId xmlns:a16="http://schemas.microsoft.com/office/drawing/2014/main" id="{2190B39D-D240-5D67-1D60-91FF3A35DA98}"/>
              </a:ext>
            </a:extLst>
          </p:cNvPr>
          <p:cNvPicPr>
            <a:picLocks noChangeAspect="1"/>
          </p:cNvPicPr>
          <p:nvPr/>
        </p:nvPicPr>
        <p:blipFill>
          <a:blip r:embed="rId5"/>
          <a:stretch>
            <a:fillRect/>
          </a:stretch>
        </p:blipFill>
        <p:spPr>
          <a:xfrm>
            <a:off x="6498042" y="680643"/>
            <a:ext cx="645278" cy="4043282"/>
          </a:xfrm>
          <a:prstGeom prst="rect">
            <a:avLst/>
          </a:prstGeom>
          <a:ln w="9525">
            <a:solidFill>
              <a:schemeClr val="tx1"/>
            </a:solidFill>
          </a:ln>
        </p:spPr>
      </p:pic>
      <p:sp>
        <p:nvSpPr>
          <p:cNvPr id="10" name="TextBox 9">
            <a:extLst>
              <a:ext uri="{FF2B5EF4-FFF2-40B4-BE49-F238E27FC236}">
                <a16:creationId xmlns:a16="http://schemas.microsoft.com/office/drawing/2014/main" id="{31AB7CEE-A99A-D130-0589-BE43BC5A1E43}"/>
              </a:ext>
            </a:extLst>
          </p:cNvPr>
          <p:cNvSpPr txBox="1"/>
          <p:nvPr/>
        </p:nvSpPr>
        <p:spPr>
          <a:xfrm>
            <a:off x="406761" y="349207"/>
            <a:ext cx="8584639" cy="276999"/>
          </a:xfrm>
          <a:prstGeom prst="rect">
            <a:avLst/>
          </a:prstGeom>
          <a:noFill/>
        </p:spPr>
        <p:txBody>
          <a:bodyPr wrap="square">
            <a:spAutoFit/>
          </a:bodyPr>
          <a:lstStyle/>
          <a:p>
            <a:r>
              <a:rPr lang="en-US" sz="1200">
                <a:latin typeface="Barlow" panose="00000500000000000000" pitchFamily="2" charset="0"/>
              </a:rPr>
              <a:t>Octave code and results for group (Age 16-17, Male, APL 1.4) are shown as below.</a:t>
            </a:r>
            <a:endParaRPr lang="en-SG" sz="1200">
              <a:latin typeface="Barlow" panose="00000500000000000000" pitchFamily="2" charset="0"/>
            </a:endParaRPr>
          </a:p>
        </p:txBody>
      </p:sp>
    </p:spTree>
    <p:extLst>
      <p:ext uri="{BB962C8B-B14F-4D97-AF65-F5344CB8AC3E}">
        <p14:creationId xmlns:p14="http://schemas.microsoft.com/office/powerpoint/2010/main" val="3257372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51"/>
          <p:cNvSpPr txBox="1">
            <a:spLocks noGrp="1"/>
          </p:cNvSpPr>
          <p:nvPr>
            <p:ph type="title"/>
          </p:nvPr>
        </p:nvSpPr>
        <p:spPr>
          <a:xfrm>
            <a:off x="464928" y="1959672"/>
            <a:ext cx="238214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a:t>RESULTS</a:t>
            </a:r>
          </a:p>
        </p:txBody>
      </p:sp>
      <p:sp>
        <p:nvSpPr>
          <p:cNvPr id="664" name="Google Shape;664;p51"/>
          <p:cNvSpPr txBox="1"/>
          <p:nvPr/>
        </p:nvSpPr>
        <p:spPr>
          <a:xfrm rot="5400000">
            <a:off x="6820125" y="2405525"/>
            <a:ext cx="40731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nton"/>
                <a:ea typeface="Anton"/>
                <a:cs typeface="Anton"/>
                <a:sym typeface="Anton"/>
              </a:rPr>
              <a:t>MAINTAIN A HEALTHY EATING LIFESTYLE   -    MAINTAIN A HEALTHY EATING LIFESTYLE</a:t>
            </a:r>
            <a:endParaRPr sz="900">
              <a:solidFill>
                <a:schemeClr val="dk1"/>
              </a:solidFill>
              <a:latin typeface="Anton"/>
              <a:ea typeface="Anton"/>
              <a:cs typeface="Anton"/>
              <a:sym typeface="Anton"/>
            </a:endParaRPr>
          </a:p>
          <a:p>
            <a:pPr marL="0" lvl="0" indent="0" algn="ctr" rtl="0">
              <a:spcBef>
                <a:spcPts val="0"/>
              </a:spcBef>
              <a:spcAft>
                <a:spcPts val="0"/>
              </a:spcAft>
              <a:buNone/>
            </a:pPr>
            <a:endParaRPr sz="900">
              <a:solidFill>
                <a:schemeClr val="dk1"/>
              </a:solidFill>
              <a:latin typeface="Anton"/>
              <a:ea typeface="Anton"/>
              <a:cs typeface="Anton"/>
              <a:sym typeface="Anton"/>
            </a:endParaRPr>
          </a:p>
        </p:txBody>
      </p:sp>
      <p:sp>
        <p:nvSpPr>
          <p:cNvPr id="665" name="Google Shape;665;p51"/>
          <p:cNvSpPr txBox="1"/>
          <p:nvPr/>
        </p:nvSpPr>
        <p:spPr>
          <a:xfrm>
            <a:off x="8629375" y="45700"/>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A</a:t>
            </a:r>
            <a:endParaRPr sz="2900">
              <a:solidFill>
                <a:schemeClr val="dk1"/>
              </a:solidFill>
              <a:latin typeface="Anton"/>
              <a:ea typeface="Anton"/>
              <a:cs typeface="Anton"/>
              <a:sym typeface="Anton"/>
            </a:endParaRPr>
          </a:p>
        </p:txBody>
      </p:sp>
      <p:sp>
        <p:nvSpPr>
          <p:cNvPr id="666" name="Google Shape;666;p51"/>
          <p:cNvSpPr txBox="1"/>
          <p:nvPr/>
        </p:nvSpPr>
        <p:spPr>
          <a:xfrm>
            <a:off x="42650" y="4683375"/>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c</a:t>
            </a:r>
            <a:endParaRPr sz="2900">
              <a:solidFill>
                <a:schemeClr val="dk1"/>
              </a:solidFill>
              <a:latin typeface="Anton"/>
              <a:ea typeface="Anton"/>
              <a:cs typeface="Anton"/>
              <a:sym typeface="Anton"/>
            </a:endParaRPr>
          </a:p>
        </p:txBody>
      </p:sp>
      <p:sp>
        <p:nvSpPr>
          <p:cNvPr id="667" name="Google Shape;667;p51"/>
          <p:cNvSpPr txBox="1"/>
          <p:nvPr/>
        </p:nvSpPr>
        <p:spPr>
          <a:xfrm rot="-5400000">
            <a:off x="-1677625" y="2350350"/>
            <a:ext cx="39495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nton"/>
                <a:ea typeface="Anton"/>
                <a:cs typeface="Anton"/>
                <a:sym typeface="Anton"/>
              </a:rPr>
              <a:t>MAINTAIN A HEALTHY EATING LIFESTYLE  -  MAINTAIN A HEALTHY EATING LIFESTYLE</a:t>
            </a:r>
            <a:endParaRPr sz="900">
              <a:solidFill>
                <a:schemeClr val="dk1"/>
              </a:solidFill>
              <a:latin typeface="Anton"/>
              <a:ea typeface="Anton"/>
              <a:cs typeface="Anton"/>
              <a:sym typeface="Anton"/>
            </a:endParaRPr>
          </a:p>
        </p:txBody>
      </p:sp>
      <p:pic>
        <p:nvPicPr>
          <p:cNvPr id="670" name="Google Shape;670;p51"/>
          <p:cNvPicPr preferRelativeResize="0"/>
          <p:nvPr/>
        </p:nvPicPr>
        <p:blipFill rotWithShape="1">
          <a:blip r:embed="rId3">
            <a:alphaModFix/>
          </a:blip>
          <a:srcRect l="51421" t="34810" r="-4"/>
          <a:stretch/>
        </p:blipFill>
        <p:spPr>
          <a:xfrm rot="8494755">
            <a:off x="116456" y="127407"/>
            <a:ext cx="434338" cy="491887"/>
          </a:xfrm>
          <a:prstGeom prst="rect">
            <a:avLst/>
          </a:prstGeom>
          <a:noFill/>
          <a:ln>
            <a:noFill/>
          </a:ln>
          <a:effectLst>
            <a:outerShdw blurRad="57150" dist="19050" dir="5400000" algn="bl" rotWithShape="0">
              <a:srgbClr val="000000">
                <a:alpha val="50000"/>
              </a:srgbClr>
            </a:outerShdw>
          </a:effectLst>
        </p:spPr>
      </p:pic>
      <p:pic>
        <p:nvPicPr>
          <p:cNvPr id="10" name="Google Shape;671;p51">
            <a:extLst>
              <a:ext uri="{FF2B5EF4-FFF2-40B4-BE49-F238E27FC236}">
                <a16:creationId xmlns:a16="http://schemas.microsoft.com/office/drawing/2014/main" id="{DC5F40FB-D6F2-62C5-5FAE-7176FBCB089E}"/>
              </a:ext>
            </a:extLst>
          </p:cNvPr>
          <p:cNvPicPr preferRelativeResize="0"/>
          <p:nvPr/>
        </p:nvPicPr>
        <p:blipFill rotWithShape="1">
          <a:blip r:embed="rId3">
            <a:alphaModFix/>
          </a:blip>
          <a:srcRect l="51421" t="34810" r="-4"/>
          <a:stretch/>
        </p:blipFill>
        <p:spPr>
          <a:xfrm rot="2857677">
            <a:off x="852310" y="126170"/>
            <a:ext cx="367247" cy="415906"/>
          </a:xfrm>
          <a:prstGeom prst="rect">
            <a:avLst/>
          </a:prstGeom>
          <a:noFill/>
          <a:ln>
            <a:noFill/>
          </a:ln>
          <a:effectLst>
            <a:outerShdw blurRad="57150" dist="19050" dir="5400000" algn="bl" rotWithShape="0">
              <a:srgbClr val="000000">
                <a:alpha val="50000"/>
              </a:srgbClr>
            </a:outerShdw>
          </a:effectLst>
        </p:spPr>
      </p:pic>
      <p:pic>
        <p:nvPicPr>
          <p:cNvPr id="11" name="Google Shape;672;p51">
            <a:extLst>
              <a:ext uri="{FF2B5EF4-FFF2-40B4-BE49-F238E27FC236}">
                <a16:creationId xmlns:a16="http://schemas.microsoft.com/office/drawing/2014/main" id="{549A88CE-1BD1-5A1A-2C90-E196711FEC6C}"/>
              </a:ext>
            </a:extLst>
          </p:cNvPr>
          <p:cNvPicPr preferRelativeResize="0"/>
          <p:nvPr/>
        </p:nvPicPr>
        <p:blipFill>
          <a:blip r:embed="rId3">
            <a:alphaModFix/>
          </a:blip>
          <a:stretch>
            <a:fillRect/>
          </a:stretch>
        </p:blipFill>
        <p:spPr>
          <a:xfrm rot="18443755">
            <a:off x="589514" y="277519"/>
            <a:ext cx="964526" cy="814050"/>
          </a:xfrm>
          <a:prstGeom prst="rect">
            <a:avLst/>
          </a:prstGeom>
          <a:noFill/>
          <a:ln>
            <a:noFill/>
          </a:ln>
          <a:effectLst>
            <a:outerShdw blurRad="57150" dist="19050" dir="5400000" algn="bl" rotWithShape="0">
              <a:srgbClr val="000000">
                <a:alpha val="50000"/>
              </a:srgbClr>
            </a:outerShdw>
          </a:effectLst>
        </p:spPr>
      </p:pic>
      <p:graphicFrame>
        <p:nvGraphicFramePr>
          <p:cNvPr id="2" name="Table 1">
            <a:extLst>
              <a:ext uri="{FF2B5EF4-FFF2-40B4-BE49-F238E27FC236}">
                <a16:creationId xmlns:a16="http://schemas.microsoft.com/office/drawing/2014/main" id="{461E456D-7479-506B-2587-33195738B8B1}"/>
              </a:ext>
            </a:extLst>
          </p:cNvPr>
          <p:cNvGraphicFramePr>
            <a:graphicFrameLocks noGrp="1"/>
          </p:cNvGraphicFramePr>
          <p:nvPr>
            <p:extLst>
              <p:ext uri="{D42A27DB-BD31-4B8C-83A1-F6EECF244321}">
                <p14:modId xmlns:p14="http://schemas.microsoft.com/office/powerpoint/2010/main" val="3858332684"/>
              </p:ext>
            </p:extLst>
          </p:nvPr>
        </p:nvGraphicFramePr>
        <p:xfrm>
          <a:off x="3248449" y="3047382"/>
          <a:ext cx="5040435" cy="1772412"/>
        </p:xfrm>
        <a:graphic>
          <a:graphicData uri="http://schemas.openxmlformats.org/drawingml/2006/table">
            <a:tbl>
              <a:tblPr firstRow="1" firstCol="1" bandRow="1">
                <a:tableStyleId>{A3B9EED5-DA5B-461B-8CD5-8D3A46163CD9}</a:tableStyleId>
              </a:tblPr>
              <a:tblGrid>
                <a:gridCol w="1538221">
                  <a:extLst>
                    <a:ext uri="{9D8B030D-6E8A-4147-A177-3AD203B41FA5}">
                      <a16:colId xmlns:a16="http://schemas.microsoft.com/office/drawing/2014/main" val="2059896011"/>
                    </a:ext>
                  </a:extLst>
                </a:gridCol>
                <a:gridCol w="3502214">
                  <a:extLst>
                    <a:ext uri="{9D8B030D-6E8A-4147-A177-3AD203B41FA5}">
                      <a16:colId xmlns:a16="http://schemas.microsoft.com/office/drawing/2014/main" val="1446873642"/>
                    </a:ext>
                  </a:extLst>
                </a:gridCol>
              </a:tblGrid>
              <a:tr h="0">
                <a:tc>
                  <a:txBody>
                    <a:bodyPr/>
                    <a:lstStyle/>
                    <a:p>
                      <a:pPr>
                        <a:lnSpc>
                          <a:spcPct val="107000"/>
                        </a:lnSpc>
                        <a:spcAft>
                          <a:spcPts val="800"/>
                        </a:spcAft>
                      </a:pPr>
                      <a:r>
                        <a:rPr lang="en-MY" sz="1000" b="1">
                          <a:effectLst/>
                          <a:latin typeface="Barlow"/>
                        </a:rPr>
                        <a:t>Food Type and Size</a:t>
                      </a:r>
                      <a:endParaRPr lang="en-MY" sz="1000" b="1">
                        <a:effectLst/>
                        <a:latin typeface="Barlow"/>
                        <a:ea typeface="Calibri" panose="020F0502020204030204" pitchFamily="34" charset="0"/>
                        <a:cs typeface="Arial" panose="020B0604020202020204" pitchFamily="34" charset="0"/>
                      </a:endParaRPr>
                    </a:p>
                  </a:txBody>
                  <a:tcPr marL="68580" marR="68580" marT="0" marB="0">
                    <a:solidFill>
                      <a:srgbClr val="DEEAF6"/>
                    </a:solidFill>
                  </a:tcPr>
                </a:tc>
                <a:tc>
                  <a:txBody>
                    <a:bodyPr/>
                    <a:lstStyle/>
                    <a:p>
                      <a:pPr algn="ctr">
                        <a:lnSpc>
                          <a:spcPct val="107000"/>
                        </a:lnSpc>
                        <a:spcAft>
                          <a:spcPts val="800"/>
                        </a:spcAft>
                      </a:pPr>
                      <a:r>
                        <a:rPr lang="en-US" sz="1000" b="1">
                          <a:effectLst/>
                          <a:latin typeface="Barlow"/>
                        </a:rPr>
                        <a:t>Formula (Value Generated by Octave * Single Serving Size)</a:t>
                      </a:r>
                      <a:endParaRPr lang="en-MY" sz="1000" b="1">
                        <a:effectLst/>
                        <a:latin typeface="Barlow"/>
                        <a:ea typeface="Calibri" panose="020F0502020204030204" pitchFamily="34" charset="0"/>
                        <a:cs typeface="Arial" panose="020B0604020202020204" pitchFamily="34" charset="0"/>
                      </a:endParaRPr>
                    </a:p>
                  </a:txBody>
                  <a:tcPr marL="68580" marR="68580" marT="0" marB="0">
                    <a:solidFill>
                      <a:srgbClr val="DEEAF6"/>
                    </a:solidFill>
                  </a:tcPr>
                </a:tc>
                <a:extLst>
                  <a:ext uri="{0D108BD9-81ED-4DB2-BD59-A6C34878D82A}">
                    <a16:rowId xmlns:a16="http://schemas.microsoft.com/office/drawing/2014/main" val="3010766503"/>
                  </a:ext>
                </a:extLst>
              </a:tr>
              <a:tr h="0">
                <a:tc>
                  <a:txBody>
                    <a:bodyPr/>
                    <a:lstStyle/>
                    <a:p>
                      <a:pPr>
                        <a:lnSpc>
                          <a:spcPct val="107000"/>
                        </a:lnSpc>
                        <a:spcAft>
                          <a:spcPts val="800"/>
                        </a:spcAft>
                      </a:pPr>
                      <a:r>
                        <a:rPr lang="en-MY" sz="1000">
                          <a:effectLst/>
                          <a:latin typeface="Barlow"/>
                        </a:rPr>
                        <a:t>37 g of Hard-boiled Egg</a:t>
                      </a:r>
                      <a:endParaRPr lang="en-MY" sz="1000">
                        <a:effectLst/>
                        <a:latin typeface="Barlow"/>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1000">
                          <a:effectLst/>
                          <a:latin typeface="Barlow"/>
                        </a:rPr>
                        <a:t>0.3151 * 116g</a:t>
                      </a:r>
                      <a:endParaRPr lang="en-MY" sz="1000">
                        <a:effectLst/>
                        <a:latin typeface="Barlow"/>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19261689"/>
                  </a:ext>
                </a:extLst>
              </a:tr>
              <a:tr h="97393">
                <a:tc>
                  <a:txBody>
                    <a:bodyPr/>
                    <a:lstStyle/>
                    <a:p>
                      <a:pPr>
                        <a:lnSpc>
                          <a:spcPct val="107000"/>
                        </a:lnSpc>
                        <a:spcAft>
                          <a:spcPts val="800"/>
                        </a:spcAft>
                      </a:pPr>
                      <a:r>
                        <a:rPr lang="en-MY" sz="1000">
                          <a:effectLst/>
                          <a:latin typeface="Barlow"/>
                        </a:rPr>
                        <a:t>38 g of Cucumber</a:t>
                      </a:r>
                      <a:endParaRPr lang="en-MY" sz="1000">
                        <a:effectLst/>
                        <a:latin typeface="Barlow"/>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1000">
                          <a:effectLst/>
                          <a:latin typeface="Barlow"/>
                        </a:rPr>
                        <a:t>0.726 * 52 g</a:t>
                      </a:r>
                      <a:endParaRPr lang="en-MY" sz="1000">
                        <a:effectLst/>
                        <a:latin typeface="Barlow"/>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32914226"/>
                  </a:ext>
                </a:extLst>
              </a:tr>
              <a:tr h="0">
                <a:tc>
                  <a:txBody>
                    <a:bodyPr/>
                    <a:lstStyle/>
                    <a:p>
                      <a:pPr>
                        <a:lnSpc>
                          <a:spcPct val="107000"/>
                        </a:lnSpc>
                        <a:spcAft>
                          <a:spcPts val="800"/>
                        </a:spcAft>
                      </a:pPr>
                      <a:r>
                        <a:rPr lang="en-MY" sz="1000">
                          <a:effectLst/>
                          <a:latin typeface="Barlow"/>
                        </a:rPr>
                        <a:t>203 g of Cabbage</a:t>
                      </a:r>
                      <a:endParaRPr lang="en-MY" sz="1000">
                        <a:effectLst/>
                        <a:latin typeface="Barlow"/>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1000">
                          <a:effectLst/>
                          <a:latin typeface="Barlow"/>
                        </a:rPr>
                        <a:t>2.274 * 89 g</a:t>
                      </a:r>
                      <a:endParaRPr lang="en-MY" sz="1000">
                        <a:effectLst/>
                        <a:latin typeface="Barlow"/>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63743469"/>
                  </a:ext>
                </a:extLst>
              </a:tr>
              <a:tr h="0">
                <a:tc>
                  <a:txBody>
                    <a:bodyPr/>
                    <a:lstStyle/>
                    <a:p>
                      <a:pPr>
                        <a:lnSpc>
                          <a:spcPct val="107000"/>
                        </a:lnSpc>
                        <a:spcAft>
                          <a:spcPts val="800"/>
                        </a:spcAft>
                      </a:pPr>
                      <a:r>
                        <a:rPr lang="en-MY" sz="1000">
                          <a:effectLst/>
                          <a:latin typeface="Barlow"/>
                        </a:rPr>
                        <a:t>42 g of Cooked Beef</a:t>
                      </a:r>
                      <a:endParaRPr lang="en-MY" sz="1000">
                        <a:effectLst/>
                        <a:latin typeface="Barlow"/>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1000">
                          <a:effectLst/>
                          <a:latin typeface="Barlow"/>
                        </a:rPr>
                        <a:t>0.4894 * 85g</a:t>
                      </a:r>
                      <a:endParaRPr lang="en-MY" sz="1000">
                        <a:effectLst/>
                        <a:latin typeface="Barlow"/>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60018745"/>
                  </a:ext>
                </a:extLst>
              </a:tr>
              <a:tr h="0">
                <a:tc>
                  <a:txBody>
                    <a:bodyPr/>
                    <a:lstStyle/>
                    <a:p>
                      <a:pPr>
                        <a:lnSpc>
                          <a:spcPct val="107000"/>
                        </a:lnSpc>
                        <a:spcAft>
                          <a:spcPts val="800"/>
                        </a:spcAft>
                      </a:pPr>
                      <a:r>
                        <a:rPr lang="en-MY" sz="1000">
                          <a:effectLst/>
                          <a:latin typeface="Barlow"/>
                        </a:rPr>
                        <a:t>280 g of Fettuccine</a:t>
                      </a:r>
                      <a:endParaRPr lang="en-MY" sz="1000">
                        <a:effectLst/>
                        <a:latin typeface="Barlow"/>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1000">
                          <a:effectLst/>
                          <a:latin typeface="Barlow"/>
                        </a:rPr>
                        <a:t>5 * 56g</a:t>
                      </a:r>
                      <a:endParaRPr lang="en-MY" sz="1000">
                        <a:effectLst/>
                        <a:latin typeface="Barlow"/>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81877545"/>
                  </a:ext>
                </a:extLst>
              </a:tr>
              <a:tr h="0">
                <a:tc>
                  <a:txBody>
                    <a:bodyPr/>
                    <a:lstStyle/>
                    <a:p>
                      <a:pPr>
                        <a:lnSpc>
                          <a:spcPct val="107000"/>
                        </a:lnSpc>
                        <a:spcAft>
                          <a:spcPts val="800"/>
                        </a:spcAft>
                      </a:pPr>
                      <a:r>
                        <a:rPr lang="en-MY" sz="1000">
                          <a:effectLst/>
                          <a:latin typeface="Barlow"/>
                        </a:rPr>
                        <a:t>280 g of Orange</a:t>
                      </a:r>
                      <a:endParaRPr lang="en-MY" sz="1000">
                        <a:effectLst/>
                        <a:latin typeface="Barlow"/>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1000">
                          <a:effectLst/>
                          <a:latin typeface="Barlow"/>
                        </a:rPr>
                        <a:t>2 * 140g</a:t>
                      </a:r>
                      <a:endParaRPr lang="en-MY" sz="1000">
                        <a:effectLst/>
                        <a:latin typeface="Barlow"/>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55516212"/>
                  </a:ext>
                </a:extLst>
              </a:tr>
              <a:tr h="0">
                <a:tc>
                  <a:txBody>
                    <a:bodyPr/>
                    <a:lstStyle/>
                    <a:p>
                      <a:pPr>
                        <a:lnSpc>
                          <a:spcPct val="107000"/>
                        </a:lnSpc>
                        <a:spcAft>
                          <a:spcPts val="800"/>
                        </a:spcAft>
                      </a:pPr>
                      <a:r>
                        <a:rPr lang="en-MY" sz="1000">
                          <a:effectLst/>
                          <a:latin typeface="Barlow"/>
                        </a:rPr>
                        <a:t>2 g of Bacon</a:t>
                      </a:r>
                      <a:endParaRPr lang="en-MY" sz="1000">
                        <a:effectLst/>
                        <a:latin typeface="Barlow"/>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1000">
                          <a:effectLst/>
                          <a:latin typeface="Barlow"/>
                        </a:rPr>
                        <a:t>0.1955 * 8g</a:t>
                      </a:r>
                      <a:endParaRPr lang="en-MY" sz="1000">
                        <a:effectLst/>
                        <a:latin typeface="Barlow"/>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4930584"/>
                  </a:ext>
                </a:extLst>
              </a:tr>
              <a:tr h="0">
                <a:tc>
                  <a:txBody>
                    <a:bodyPr/>
                    <a:lstStyle/>
                    <a:p>
                      <a:pPr>
                        <a:lnSpc>
                          <a:spcPct val="107000"/>
                        </a:lnSpc>
                        <a:spcAft>
                          <a:spcPts val="800"/>
                        </a:spcAft>
                      </a:pPr>
                      <a:r>
                        <a:rPr lang="en-MY" sz="1000">
                          <a:effectLst/>
                          <a:latin typeface="Barlow"/>
                        </a:rPr>
                        <a:t>12 g of Butter</a:t>
                      </a:r>
                      <a:endParaRPr lang="en-MY" sz="1000">
                        <a:effectLst/>
                        <a:latin typeface="Barlow"/>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1000">
                          <a:effectLst/>
                          <a:latin typeface="Barlow"/>
                        </a:rPr>
                        <a:t>2 * 5.7g</a:t>
                      </a:r>
                      <a:endParaRPr lang="en-MY" sz="1000">
                        <a:effectLst/>
                        <a:latin typeface="Barlow"/>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189193"/>
                  </a:ext>
                </a:extLst>
              </a:tr>
              <a:tr h="0">
                <a:tc>
                  <a:txBody>
                    <a:bodyPr/>
                    <a:lstStyle/>
                    <a:p>
                      <a:pPr>
                        <a:lnSpc>
                          <a:spcPct val="107000"/>
                        </a:lnSpc>
                        <a:spcAft>
                          <a:spcPts val="800"/>
                        </a:spcAft>
                      </a:pPr>
                      <a:r>
                        <a:rPr lang="en-MY" sz="1000">
                          <a:effectLst/>
                          <a:latin typeface="Barlow"/>
                        </a:rPr>
                        <a:t>90 g of Red Kidney Bean</a:t>
                      </a:r>
                      <a:endParaRPr lang="en-MY" sz="1000">
                        <a:effectLst/>
                        <a:latin typeface="Barlow"/>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1000">
                          <a:effectLst/>
                          <a:latin typeface="Barlow"/>
                        </a:rPr>
                        <a:t>1 * 90g</a:t>
                      </a:r>
                      <a:endParaRPr lang="en-MY" sz="1000">
                        <a:effectLst/>
                        <a:latin typeface="Barlow"/>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223215499"/>
                  </a:ext>
                </a:extLst>
              </a:tr>
              <a:tr h="0">
                <a:tc>
                  <a:txBody>
                    <a:bodyPr/>
                    <a:lstStyle/>
                    <a:p>
                      <a:pPr>
                        <a:lnSpc>
                          <a:spcPct val="107000"/>
                        </a:lnSpc>
                        <a:spcAft>
                          <a:spcPts val="800"/>
                        </a:spcAft>
                      </a:pPr>
                      <a:r>
                        <a:rPr lang="en-MY" sz="1000">
                          <a:effectLst/>
                          <a:latin typeface="Barlow"/>
                        </a:rPr>
                        <a:t>143 g of Catfish</a:t>
                      </a:r>
                      <a:endParaRPr lang="en-MY" sz="1000">
                        <a:effectLst/>
                        <a:latin typeface="Barlow"/>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1000">
                          <a:effectLst/>
                          <a:latin typeface="Barlow"/>
                        </a:rPr>
                        <a:t>1 * 143g</a:t>
                      </a:r>
                      <a:endParaRPr lang="en-MY" sz="1000">
                        <a:effectLst/>
                        <a:latin typeface="Barlow"/>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13393930"/>
                  </a:ext>
                </a:extLst>
              </a:tr>
              <a:tr h="0">
                <a:tc>
                  <a:txBody>
                    <a:bodyPr/>
                    <a:lstStyle/>
                    <a:p>
                      <a:pPr>
                        <a:lnSpc>
                          <a:spcPct val="107000"/>
                        </a:lnSpc>
                        <a:spcAft>
                          <a:spcPts val="800"/>
                        </a:spcAft>
                      </a:pPr>
                      <a:r>
                        <a:rPr lang="en-MY" sz="1000">
                          <a:effectLst/>
                          <a:latin typeface="Barlow"/>
                        </a:rPr>
                        <a:t>14 g of Cooking Oil</a:t>
                      </a:r>
                      <a:endParaRPr lang="en-MY" sz="1000">
                        <a:effectLst/>
                        <a:latin typeface="Barlow"/>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1000">
                          <a:effectLst/>
                          <a:latin typeface="Barlow"/>
                        </a:rPr>
                        <a:t>1 * 14g</a:t>
                      </a:r>
                      <a:endParaRPr lang="en-MY" sz="1000">
                        <a:effectLst/>
                        <a:latin typeface="Barlow"/>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02122334"/>
                  </a:ext>
                </a:extLst>
              </a:tr>
            </a:tbl>
          </a:graphicData>
        </a:graphic>
      </p:graphicFrame>
      <p:graphicFrame>
        <p:nvGraphicFramePr>
          <p:cNvPr id="4" name="Table 3">
            <a:extLst>
              <a:ext uri="{FF2B5EF4-FFF2-40B4-BE49-F238E27FC236}">
                <a16:creationId xmlns:a16="http://schemas.microsoft.com/office/drawing/2014/main" id="{8C721D38-2D5E-2077-A7A6-EB9D0F699AC5}"/>
              </a:ext>
            </a:extLst>
          </p:cNvPr>
          <p:cNvGraphicFramePr>
            <a:graphicFrameLocks noGrp="1"/>
          </p:cNvGraphicFramePr>
          <p:nvPr>
            <p:extLst>
              <p:ext uri="{D42A27DB-BD31-4B8C-83A1-F6EECF244321}">
                <p14:modId xmlns:p14="http://schemas.microsoft.com/office/powerpoint/2010/main" val="3217528083"/>
              </p:ext>
            </p:extLst>
          </p:nvPr>
        </p:nvGraphicFramePr>
        <p:xfrm>
          <a:off x="3238500" y="223630"/>
          <a:ext cx="5050385" cy="2636240"/>
        </p:xfrm>
        <a:graphic>
          <a:graphicData uri="http://schemas.openxmlformats.org/drawingml/2006/table">
            <a:tbl>
              <a:tblPr>
                <a:tableStyleId>{A3B9EED5-DA5B-461B-8CD5-8D3A46163CD9}</a:tableStyleId>
              </a:tblPr>
              <a:tblGrid>
                <a:gridCol w="1536319">
                  <a:extLst>
                    <a:ext uri="{9D8B030D-6E8A-4147-A177-3AD203B41FA5}">
                      <a16:colId xmlns:a16="http://schemas.microsoft.com/office/drawing/2014/main" val="3891836779"/>
                    </a:ext>
                  </a:extLst>
                </a:gridCol>
                <a:gridCol w="1722851">
                  <a:extLst>
                    <a:ext uri="{9D8B030D-6E8A-4147-A177-3AD203B41FA5}">
                      <a16:colId xmlns:a16="http://schemas.microsoft.com/office/drawing/2014/main" val="2526074637"/>
                    </a:ext>
                  </a:extLst>
                </a:gridCol>
                <a:gridCol w="1791215">
                  <a:extLst>
                    <a:ext uri="{9D8B030D-6E8A-4147-A177-3AD203B41FA5}">
                      <a16:colId xmlns:a16="http://schemas.microsoft.com/office/drawing/2014/main" val="958284987"/>
                    </a:ext>
                  </a:extLst>
                </a:gridCol>
              </a:tblGrid>
              <a:tr h="164765">
                <a:tc>
                  <a:txBody>
                    <a:bodyPr/>
                    <a:lstStyle/>
                    <a:p>
                      <a:pPr algn="ctr" fontAlgn="b"/>
                      <a:r>
                        <a:rPr lang="en-MY" sz="1000" b="1" i="0" u="none" strike="noStrike" cap="none">
                          <a:solidFill>
                            <a:srgbClr val="000000"/>
                          </a:solidFill>
                          <a:effectLst/>
                          <a:latin typeface="Barlow"/>
                          <a:cs typeface="Arial"/>
                          <a:sym typeface="Arial"/>
                        </a:rPr>
                        <a:t>Function &amp; Constraints</a:t>
                      </a:r>
                    </a:p>
                  </a:txBody>
                  <a:tcPr marL="6350" marR="6350" marT="6350" marB="0" anchor="b">
                    <a:solidFill>
                      <a:srgbClr val="DEEAF6"/>
                    </a:solidFill>
                  </a:tcPr>
                </a:tc>
                <a:tc>
                  <a:txBody>
                    <a:bodyPr/>
                    <a:lstStyle/>
                    <a:p>
                      <a:pPr algn="ctr" fontAlgn="b"/>
                      <a:r>
                        <a:rPr lang="en-MY" sz="1000" b="1" u="none" strike="noStrike">
                          <a:effectLst/>
                          <a:latin typeface="Barlow"/>
                        </a:rPr>
                        <a:t>Actual</a:t>
                      </a:r>
                      <a:endParaRPr lang="en-MY" sz="1000" b="1" i="0" u="none" strike="noStrike">
                        <a:solidFill>
                          <a:srgbClr val="000000"/>
                        </a:solidFill>
                        <a:effectLst/>
                        <a:latin typeface="Barlow"/>
                      </a:endParaRPr>
                    </a:p>
                  </a:txBody>
                  <a:tcPr marL="6350" marR="6350" marT="6350" marB="0" anchor="b">
                    <a:solidFill>
                      <a:srgbClr val="DEEAF6"/>
                    </a:solidFill>
                  </a:tcPr>
                </a:tc>
                <a:tc>
                  <a:txBody>
                    <a:bodyPr/>
                    <a:lstStyle/>
                    <a:p>
                      <a:pPr algn="ctr" fontAlgn="b"/>
                      <a:r>
                        <a:rPr lang="en-MY" sz="1000" b="1" u="none" strike="noStrike">
                          <a:effectLst/>
                          <a:latin typeface="Barlow"/>
                        </a:rPr>
                        <a:t>Requirements</a:t>
                      </a:r>
                      <a:endParaRPr lang="en-MY" sz="1000" b="1" i="0" u="none" strike="noStrike">
                        <a:solidFill>
                          <a:srgbClr val="000000"/>
                        </a:solidFill>
                        <a:effectLst/>
                        <a:latin typeface="Barlow"/>
                      </a:endParaRPr>
                    </a:p>
                  </a:txBody>
                  <a:tcPr marL="6350" marR="6350" marT="6350" marB="0" anchor="b">
                    <a:solidFill>
                      <a:srgbClr val="DEEAF6"/>
                    </a:solidFill>
                  </a:tcPr>
                </a:tc>
                <a:extLst>
                  <a:ext uri="{0D108BD9-81ED-4DB2-BD59-A6C34878D82A}">
                    <a16:rowId xmlns:a16="http://schemas.microsoft.com/office/drawing/2014/main" val="3934639662"/>
                  </a:ext>
                </a:extLst>
              </a:tr>
              <a:tr h="164765">
                <a:tc>
                  <a:txBody>
                    <a:bodyPr/>
                    <a:lstStyle/>
                    <a:p>
                      <a:pPr algn="ctr" fontAlgn="b"/>
                      <a:r>
                        <a:rPr lang="en-MY" sz="1000" b="1" u="none" strike="noStrike">
                          <a:effectLst/>
                          <a:latin typeface="Barlow"/>
                        </a:rPr>
                        <a:t>Min Cost Function</a:t>
                      </a:r>
                      <a:endParaRPr lang="en-MY" sz="1000" b="1"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9.41</a:t>
                      </a:r>
                      <a:endParaRPr lang="en-MY" sz="1000" b="0" i="0" u="none" strike="noStrike">
                        <a:solidFill>
                          <a:srgbClr val="000000"/>
                        </a:solidFill>
                        <a:effectLst/>
                        <a:latin typeface="Barlow"/>
                      </a:endParaRPr>
                    </a:p>
                  </a:txBody>
                  <a:tcPr marL="6350" marR="6350" marT="6350" marB="0" anchor="b"/>
                </a:tc>
                <a:tc>
                  <a:txBody>
                    <a:bodyPr/>
                    <a:lstStyle/>
                    <a:p>
                      <a:pPr algn="ctr" fontAlgn="b"/>
                      <a:endParaRPr lang="en-MY" sz="1000" b="0" i="0" u="none" strike="noStrike">
                        <a:solidFill>
                          <a:srgbClr val="000000"/>
                        </a:solidFill>
                        <a:effectLst/>
                        <a:latin typeface="Barlow"/>
                      </a:endParaRPr>
                    </a:p>
                  </a:txBody>
                  <a:tcPr marL="6350" marR="6350" marT="6350" marB="0" anchor="b"/>
                </a:tc>
                <a:extLst>
                  <a:ext uri="{0D108BD9-81ED-4DB2-BD59-A6C34878D82A}">
                    <a16:rowId xmlns:a16="http://schemas.microsoft.com/office/drawing/2014/main" val="2163672473"/>
                  </a:ext>
                </a:extLst>
              </a:tr>
              <a:tr h="164765">
                <a:tc>
                  <a:txBody>
                    <a:bodyPr/>
                    <a:lstStyle/>
                    <a:p>
                      <a:pPr algn="ctr" fontAlgn="b"/>
                      <a:r>
                        <a:rPr lang="en-MY" sz="1000" b="1" u="none" strike="noStrike">
                          <a:effectLst/>
                          <a:latin typeface="Barlow"/>
                        </a:rPr>
                        <a:t>Calories</a:t>
                      </a:r>
                      <a:endParaRPr lang="en-MY" sz="1000" b="1"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2050</a:t>
                      </a:r>
                      <a:endParaRPr lang="en-MY" sz="1000" b="0"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 2050</a:t>
                      </a:r>
                      <a:endParaRPr lang="en-MY" sz="1000" b="0" i="0" u="none" strike="noStrike">
                        <a:solidFill>
                          <a:srgbClr val="000000"/>
                        </a:solidFill>
                        <a:effectLst/>
                        <a:latin typeface="Barlow"/>
                      </a:endParaRPr>
                    </a:p>
                  </a:txBody>
                  <a:tcPr marL="6350" marR="6350" marT="6350" marB="0" anchor="b"/>
                </a:tc>
                <a:extLst>
                  <a:ext uri="{0D108BD9-81ED-4DB2-BD59-A6C34878D82A}">
                    <a16:rowId xmlns:a16="http://schemas.microsoft.com/office/drawing/2014/main" val="315351440"/>
                  </a:ext>
                </a:extLst>
              </a:tr>
              <a:tr h="164765">
                <a:tc>
                  <a:txBody>
                    <a:bodyPr/>
                    <a:lstStyle/>
                    <a:p>
                      <a:pPr algn="ctr" fontAlgn="b"/>
                      <a:r>
                        <a:rPr lang="en-MY" sz="1000" b="1" u="none" strike="noStrike">
                          <a:effectLst/>
                          <a:latin typeface="Barlow"/>
                        </a:rPr>
                        <a:t>Protein</a:t>
                      </a:r>
                      <a:endParaRPr lang="en-MY" sz="1000" b="1"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83.78</a:t>
                      </a:r>
                      <a:endParaRPr lang="en-MY" sz="1000" b="0"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 51</a:t>
                      </a:r>
                      <a:endParaRPr lang="en-MY" sz="1000" b="0" i="0" u="none" strike="noStrike">
                        <a:solidFill>
                          <a:srgbClr val="000000"/>
                        </a:solidFill>
                        <a:effectLst/>
                        <a:latin typeface="Barlow"/>
                      </a:endParaRPr>
                    </a:p>
                  </a:txBody>
                  <a:tcPr marL="6350" marR="6350" marT="6350" marB="0" anchor="b"/>
                </a:tc>
                <a:extLst>
                  <a:ext uri="{0D108BD9-81ED-4DB2-BD59-A6C34878D82A}">
                    <a16:rowId xmlns:a16="http://schemas.microsoft.com/office/drawing/2014/main" val="1777824838"/>
                  </a:ext>
                </a:extLst>
              </a:tr>
              <a:tr h="164765">
                <a:tc>
                  <a:txBody>
                    <a:bodyPr/>
                    <a:lstStyle/>
                    <a:p>
                      <a:pPr algn="ctr" fontAlgn="b"/>
                      <a:r>
                        <a:rPr lang="en-MY" sz="1000" b="1" u="none" strike="noStrike">
                          <a:effectLst/>
                          <a:latin typeface="Barlow"/>
                        </a:rPr>
                        <a:t>Carbohydrates</a:t>
                      </a:r>
                      <a:endParaRPr lang="en-MY" sz="1000" b="1"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281.00</a:t>
                      </a:r>
                      <a:endParaRPr lang="en-MY" sz="1000" b="0"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256.25≤ x ≤ 333.13</a:t>
                      </a:r>
                      <a:endParaRPr lang="en-MY" sz="1000" b="0" i="0" u="none" strike="noStrike">
                        <a:solidFill>
                          <a:srgbClr val="000000"/>
                        </a:solidFill>
                        <a:effectLst/>
                        <a:latin typeface="Barlow"/>
                      </a:endParaRPr>
                    </a:p>
                  </a:txBody>
                  <a:tcPr marL="6350" marR="6350" marT="6350" marB="0" anchor="b"/>
                </a:tc>
                <a:extLst>
                  <a:ext uri="{0D108BD9-81ED-4DB2-BD59-A6C34878D82A}">
                    <a16:rowId xmlns:a16="http://schemas.microsoft.com/office/drawing/2014/main" val="2391683566"/>
                  </a:ext>
                </a:extLst>
              </a:tr>
              <a:tr h="164765">
                <a:tc>
                  <a:txBody>
                    <a:bodyPr/>
                    <a:lstStyle/>
                    <a:p>
                      <a:pPr algn="ctr" fontAlgn="b"/>
                      <a:r>
                        <a:rPr lang="en-MY" sz="1000" b="1" u="none" strike="noStrike">
                          <a:effectLst/>
                          <a:latin typeface="Barlow"/>
                        </a:rPr>
                        <a:t>Fats</a:t>
                      </a:r>
                      <a:endParaRPr lang="en-MY" sz="1000" b="1"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65.00</a:t>
                      </a:r>
                      <a:endParaRPr lang="en-MY" sz="1000" b="0"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65 ≤ x ≤ 91</a:t>
                      </a:r>
                      <a:endParaRPr lang="en-MY" sz="1000" b="0" i="0" u="none" strike="noStrike">
                        <a:solidFill>
                          <a:srgbClr val="000000"/>
                        </a:solidFill>
                        <a:effectLst/>
                        <a:latin typeface="Barlow"/>
                      </a:endParaRPr>
                    </a:p>
                  </a:txBody>
                  <a:tcPr marL="6350" marR="6350" marT="6350" marB="0" anchor="b"/>
                </a:tc>
                <a:extLst>
                  <a:ext uri="{0D108BD9-81ED-4DB2-BD59-A6C34878D82A}">
                    <a16:rowId xmlns:a16="http://schemas.microsoft.com/office/drawing/2014/main" val="2341697444"/>
                  </a:ext>
                </a:extLst>
              </a:tr>
              <a:tr h="164765">
                <a:tc>
                  <a:txBody>
                    <a:bodyPr/>
                    <a:lstStyle/>
                    <a:p>
                      <a:pPr algn="ctr" fontAlgn="b"/>
                      <a:r>
                        <a:rPr lang="en-MY" sz="1000" b="1" u="none" strike="noStrike">
                          <a:effectLst/>
                          <a:latin typeface="Barlow"/>
                        </a:rPr>
                        <a:t>Cholesterol</a:t>
                      </a:r>
                      <a:endParaRPr lang="en-MY" sz="1000" b="1"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300</a:t>
                      </a:r>
                      <a:endParaRPr lang="en-MY" sz="1000" b="0"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 300</a:t>
                      </a:r>
                      <a:endParaRPr lang="en-MY" sz="1000" b="0" i="0" u="none" strike="noStrike">
                        <a:solidFill>
                          <a:srgbClr val="000000"/>
                        </a:solidFill>
                        <a:effectLst/>
                        <a:latin typeface="Barlow"/>
                      </a:endParaRPr>
                    </a:p>
                  </a:txBody>
                  <a:tcPr marL="6350" marR="6350" marT="6350" marB="0" anchor="b"/>
                </a:tc>
                <a:extLst>
                  <a:ext uri="{0D108BD9-81ED-4DB2-BD59-A6C34878D82A}">
                    <a16:rowId xmlns:a16="http://schemas.microsoft.com/office/drawing/2014/main" val="3740862467"/>
                  </a:ext>
                </a:extLst>
              </a:tr>
              <a:tr h="164765">
                <a:tc>
                  <a:txBody>
                    <a:bodyPr/>
                    <a:lstStyle/>
                    <a:p>
                      <a:pPr algn="ctr" fontAlgn="b"/>
                      <a:r>
                        <a:rPr lang="en-MY" sz="1000" b="1" u="none" strike="noStrike">
                          <a:effectLst/>
                          <a:latin typeface="Barlow"/>
                        </a:rPr>
                        <a:t>Fibre</a:t>
                      </a:r>
                      <a:endParaRPr lang="en-MY" sz="1000" b="1"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27.67</a:t>
                      </a:r>
                      <a:endParaRPr lang="en-MY" sz="1000" b="0"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20 ≤ x ≤ 30</a:t>
                      </a:r>
                      <a:endParaRPr lang="en-MY" sz="1000" b="0" i="0" u="none" strike="noStrike">
                        <a:solidFill>
                          <a:srgbClr val="000000"/>
                        </a:solidFill>
                        <a:effectLst/>
                        <a:latin typeface="Barlow"/>
                      </a:endParaRPr>
                    </a:p>
                  </a:txBody>
                  <a:tcPr marL="6350" marR="6350" marT="6350" marB="0" anchor="b"/>
                </a:tc>
                <a:extLst>
                  <a:ext uri="{0D108BD9-81ED-4DB2-BD59-A6C34878D82A}">
                    <a16:rowId xmlns:a16="http://schemas.microsoft.com/office/drawing/2014/main" val="3508056549"/>
                  </a:ext>
                </a:extLst>
              </a:tr>
              <a:tr h="164765">
                <a:tc>
                  <a:txBody>
                    <a:bodyPr/>
                    <a:lstStyle/>
                    <a:p>
                      <a:pPr algn="ctr" fontAlgn="b"/>
                      <a:r>
                        <a:rPr lang="en-MY" sz="1000" b="1" u="none" strike="noStrike">
                          <a:effectLst/>
                          <a:latin typeface="Barlow"/>
                        </a:rPr>
                        <a:t>Poultry/ Meat/ Egg</a:t>
                      </a:r>
                      <a:endParaRPr lang="en-MY" sz="1000" b="1"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1</a:t>
                      </a:r>
                      <a:endParaRPr lang="en-MY" sz="1000" b="0"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1 ≤ x ≤ 2</a:t>
                      </a:r>
                      <a:endParaRPr lang="en-MY" sz="1000" b="0" i="0" u="none" strike="noStrike">
                        <a:solidFill>
                          <a:srgbClr val="000000"/>
                        </a:solidFill>
                        <a:effectLst/>
                        <a:latin typeface="Barlow"/>
                      </a:endParaRPr>
                    </a:p>
                  </a:txBody>
                  <a:tcPr marL="6350" marR="6350" marT="6350" marB="0" anchor="b"/>
                </a:tc>
                <a:extLst>
                  <a:ext uri="{0D108BD9-81ED-4DB2-BD59-A6C34878D82A}">
                    <a16:rowId xmlns:a16="http://schemas.microsoft.com/office/drawing/2014/main" val="2881338979"/>
                  </a:ext>
                </a:extLst>
              </a:tr>
              <a:tr h="164765">
                <a:tc>
                  <a:txBody>
                    <a:bodyPr/>
                    <a:lstStyle/>
                    <a:p>
                      <a:pPr algn="ctr" fontAlgn="b"/>
                      <a:r>
                        <a:rPr lang="en-MY" sz="1000" b="1" u="none" strike="noStrike">
                          <a:effectLst/>
                          <a:latin typeface="Barlow"/>
                        </a:rPr>
                        <a:t>Vegetable</a:t>
                      </a:r>
                      <a:endParaRPr lang="en-MY" sz="1000" b="1"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3</a:t>
                      </a:r>
                      <a:endParaRPr lang="en-MY" sz="1000" b="0"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3 ≤ x ≤ 5</a:t>
                      </a:r>
                      <a:endParaRPr lang="en-MY" sz="1000" b="0" i="0" u="none" strike="noStrike">
                        <a:solidFill>
                          <a:srgbClr val="000000"/>
                        </a:solidFill>
                        <a:effectLst/>
                        <a:latin typeface="Barlow"/>
                      </a:endParaRPr>
                    </a:p>
                  </a:txBody>
                  <a:tcPr marL="6350" marR="6350" marT="6350" marB="0" anchor="b"/>
                </a:tc>
                <a:extLst>
                  <a:ext uri="{0D108BD9-81ED-4DB2-BD59-A6C34878D82A}">
                    <a16:rowId xmlns:a16="http://schemas.microsoft.com/office/drawing/2014/main" val="975986066"/>
                  </a:ext>
                </a:extLst>
              </a:tr>
              <a:tr h="164765">
                <a:tc>
                  <a:txBody>
                    <a:bodyPr/>
                    <a:lstStyle/>
                    <a:p>
                      <a:pPr algn="ctr" fontAlgn="b"/>
                      <a:r>
                        <a:rPr lang="en-MY" sz="1000" b="1" u="none" strike="noStrike">
                          <a:effectLst/>
                          <a:latin typeface="Barlow"/>
                        </a:rPr>
                        <a:t>Grains</a:t>
                      </a:r>
                      <a:endParaRPr lang="en-MY" sz="1000" b="1"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5</a:t>
                      </a:r>
                      <a:endParaRPr lang="en-MY" sz="1000" b="0"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3 ≤ x ≤ 5</a:t>
                      </a:r>
                      <a:endParaRPr lang="en-MY" sz="1000" b="0" i="0" u="none" strike="noStrike">
                        <a:solidFill>
                          <a:srgbClr val="000000"/>
                        </a:solidFill>
                        <a:effectLst/>
                        <a:latin typeface="Barlow"/>
                      </a:endParaRPr>
                    </a:p>
                  </a:txBody>
                  <a:tcPr marL="6350" marR="6350" marT="6350" marB="0" anchor="b"/>
                </a:tc>
                <a:extLst>
                  <a:ext uri="{0D108BD9-81ED-4DB2-BD59-A6C34878D82A}">
                    <a16:rowId xmlns:a16="http://schemas.microsoft.com/office/drawing/2014/main" val="611528515"/>
                  </a:ext>
                </a:extLst>
              </a:tr>
              <a:tr h="164765">
                <a:tc>
                  <a:txBody>
                    <a:bodyPr/>
                    <a:lstStyle/>
                    <a:p>
                      <a:pPr algn="ctr" fontAlgn="b"/>
                      <a:r>
                        <a:rPr lang="en-MY" sz="1000" b="1" u="none" strike="noStrike">
                          <a:effectLst/>
                          <a:latin typeface="Barlow"/>
                        </a:rPr>
                        <a:t>Fruit</a:t>
                      </a:r>
                      <a:endParaRPr lang="en-MY" sz="1000" b="1"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2</a:t>
                      </a:r>
                      <a:endParaRPr lang="en-MY" sz="1000" b="0"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 2</a:t>
                      </a:r>
                      <a:endParaRPr lang="en-MY" sz="1000" b="0" i="0" u="none" strike="noStrike">
                        <a:solidFill>
                          <a:srgbClr val="000000"/>
                        </a:solidFill>
                        <a:effectLst/>
                        <a:latin typeface="Barlow"/>
                      </a:endParaRPr>
                    </a:p>
                  </a:txBody>
                  <a:tcPr marL="6350" marR="6350" marT="6350" marB="0" anchor="b"/>
                </a:tc>
                <a:extLst>
                  <a:ext uri="{0D108BD9-81ED-4DB2-BD59-A6C34878D82A}">
                    <a16:rowId xmlns:a16="http://schemas.microsoft.com/office/drawing/2014/main" val="2459476170"/>
                  </a:ext>
                </a:extLst>
              </a:tr>
              <a:tr h="164765">
                <a:tc>
                  <a:txBody>
                    <a:bodyPr/>
                    <a:lstStyle/>
                    <a:p>
                      <a:pPr algn="ctr" fontAlgn="b"/>
                      <a:r>
                        <a:rPr lang="en-MY" sz="1000" b="1" u="none" strike="noStrike">
                          <a:effectLst/>
                          <a:latin typeface="Barlow"/>
                        </a:rPr>
                        <a:t>Milk &amp; Milk Products</a:t>
                      </a:r>
                      <a:endParaRPr lang="en-MY" sz="1000" b="1"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2</a:t>
                      </a:r>
                      <a:endParaRPr lang="en-MY" sz="1000" b="0"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 2</a:t>
                      </a:r>
                      <a:endParaRPr lang="en-MY" sz="1000" b="0" i="0" u="none" strike="noStrike">
                        <a:solidFill>
                          <a:srgbClr val="000000"/>
                        </a:solidFill>
                        <a:effectLst/>
                        <a:latin typeface="Barlow"/>
                      </a:endParaRPr>
                    </a:p>
                  </a:txBody>
                  <a:tcPr marL="6350" marR="6350" marT="6350" marB="0" anchor="b"/>
                </a:tc>
                <a:extLst>
                  <a:ext uri="{0D108BD9-81ED-4DB2-BD59-A6C34878D82A}">
                    <a16:rowId xmlns:a16="http://schemas.microsoft.com/office/drawing/2014/main" val="2613124100"/>
                  </a:ext>
                </a:extLst>
              </a:tr>
              <a:tr h="164765">
                <a:tc>
                  <a:txBody>
                    <a:bodyPr/>
                    <a:lstStyle/>
                    <a:p>
                      <a:pPr algn="ctr" fontAlgn="b"/>
                      <a:r>
                        <a:rPr lang="en-MY" sz="1000" b="1" u="none" strike="noStrike">
                          <a:effectLst/>
                          <a:latin typeface="Barlow"/>
                        </a:rPr>
                        <a:t>Fish</a:t>
                      </a:r>
                      <a:endParaRPr lang="en-MY" sz="1000" b="1"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1</a:t>
                      </a:r>
                      <a:endParaRPr lang="en-MY" sz="1000" b="0"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 1</a:t>
                      </a:r>
                      <a:endParaRPr lang="en-MY" sz="1000" b="0" i="0" u="none" strike="noStrike">
                        <a:solidFill>
                          <a:srgbClr val="000000"/>
                        </a:solidFill>
                        <a:effectLst/>
                        <a:latin typeface="Barlow"/>
                      </a:endParaRPr>
                    </a:p>
                  </a:txBody>
                  <a:tcPr marL="6350" marR="6350" marT="6350" marB="0" anchor="b"/>
                </a:tc>
                <a:extLst>
                  <a:ext uri="{0D108BD9-81ED-4DB2-BD59-A6C34878D82A}">
                    <a16:rowId xmlns:a16="http://schemas.microsoft.com/office/drawing/2014/main" val="1477993477"/>
                  </a:ext>
                </a:extLst>
              </a:tr>
              <a:tr h="164765">
                <a:tc>
                  <a:txBody>
                    <a:bodyPr/>
                    <a:lstStyle/>
                    <a:p>
                      <a:pPr algn="ctr" fontAlgn="b"/>
                      <a:r>
                        <a:rPr lang="en-MY" sz="1000" b="1" u="none" strike="noStrike">
                          <a:effectLst/>
                          <a:latin typeface="Barlow"/>
                        </a:rPr>
                        <a:t>Legumes</a:t>
                      </a:r>
                      <a:endParaRPr lang="en-MY" sz="1000" b="1"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1</a:t>
                      </a:r>
                      <a:endParaRPr lang="en-MY" sz="1000" b="0"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 1</a:t>
                      </a:r>
                      <a:endParaRPr lang="en-MY" sz="1000" b="0" i="0" u="none" strike="noStrike">
                        <a:solidFill>
                          <a:srgbClr val="000000"/>
                        </a:solidFill>
                        <a:effectLst/>
                        <a:latin typeface="Barlow"/>
                      </a:endParaRPr>
                    </a:p>
                  </a:txBody>
                  <a:tcPr marL="6350" marR="6350" marT="6350" marB="0" anchor="b"/>
                </a:tc>
                <a:extLst>
                  <a:ext uri="{0D108BD9-81ED-4DB2-BD59-A6C34878D82A}">
                    <a16:rowId xmlns:a16="http://schemas.microsoft.com/office/drawing/2014/main" val="347225250"/>
                  </a:ext>
                </a:extLst>
              </a:tr>
              <a:tr h="164765">
                <a:tc>
                  <a:txBody>
                    <a:bodyPr/>
                    <a:lstStyle/>
                    <a:p>
                      <a:pPr algn="ctr" fontAlgn="b"/>
                      <a:r>
                        <a:rPr lang="en-MY" sz="1000" b="1" u="none" strike="noStrike">
                          <a:effectLst/>
                          <a:latin typeface="Barlow"/>
                        </a:rPr>
                        <a:t>Fats /oils</a:t>
                      </a:r>
                      <a:endParaRPr lang="en-MY" sz="1000" b="1"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1</a:t>
                      </a:r>
                      <a:endParaRPr lang="en-MY" sz="1000" b="0" i="0" u="none" strike="noStrike">
                        <a:solidFill>
                          <a:srgbClr val="000000"/>
                        </a:solidFill>
                        <a:effectLst/>
                        <a:latin typeface="Barlow"/>
                      </a:endParaRPr>
                    </a:p>
                  </a:txBody>
                  <a:tcPr marL="6350" marR="6350" marT="6350" marB="0" anchor="b"/>
                </a:tc>
                <a:tc>
                  <a:txBody>
                    <a:bodyPr/>
                    <a:lstStyle/>
                    <a:p>
                      <a:pPr algn="ctr" fontAlgn="b"/>
                      <a:r>
                        <a:rPr lang="en-MY" sz="1000" u="none" strike="noStrike">
                          <a:effectLst/>
                          <a:latin typeface="Barlow"/>
                        </a:rPr>
                        <a:t>= 1</a:t>
                      </a:r>
                      <a:endParaRPr lang="en-MY" sz="1000" b="0" i="0" u="none" strike="noStrike">
                        <a:solidFill>
                          <a:srgbClr val="000000"/>
                        </a:solidFill>
                        <a:effectLst/>
                        <a:latin typeface="Barlow"/>
                      </a:endParaRPr>
                    </a:p>
                  </a:txBody>
                  <a:tcPr marL="6350" marR="6350" marT="6350" marB="0" anchor="b"/>
                </a:tc>
                <a:extLst>
                  <a:ext uri="{0D108BD9-81ED-4DB2-BD59-A6C34878D82A}">
                    <a16:rowId xmlns:a16="http://schemas.microsoft.com/office/drawing/2014/main" val="3309295935"/>
                  </a:ext>
                </a:extLst>
              </a:tr>
            </a:tbl>
          </a:graphicData>
        </a:graphic>
      </p:graphicFrame>
    </p:spTree>
    <p:extLst>
      <p:ext uri="{BB962C8B-B14F-4D97-AF65-F5344CB8AC3E}">
        <p14:creationId xmlns:p14="http://schemas.microsoft.com/office/powerpoint/2010/main" val="2242609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pic>
        <p:nvPicPr>
          <p:cNvPr id="688" name="Google Shape;688;p52"/>
          <p:cNvPicPr preferRelativeResize="0"/>
          <p:nvPr/>
        </p:nvPicPr>
        <p:blipFill>
          <a:blip r:embed="rId3">
            <a:alphaModFix/>
          </a:blip>
          <a:stretch>
            <a:fillRect/>
          </a:stretch>
        </p:blipFill>
        <p:spPr>
          <a:xfrm rot="-9036802" flipH="1">
            <a:off x="1018751" y="4542987"/>
            <a:ext cx="374165" cy="384376"/>
          </a:xfrm>
          <a:prstGeom prst="rect">
            <a:avLst/>
          </a:prstGeom>
          <a:noFill/>
          <a:ln>
            <a:noFill/>
          </a:ln>
          <a:effectLst>
            <a:outerShdw blurRad="57150" dist="19050" dir="5400000" algn="bl" rotWithShape="0">
              <a:srgbClr val="000000">
                <a:alpha val="50000"/>
              </a:srgbClr>
            </a:outerShdw>
          </a:effectLst>
        </p:spPr>
      </p:pic>
      <p:pic>
        <p:nvPicPr>
          <p:cNvPr id="689" name="Google Shape;689;p52"/>
          <p:cNvPicPr preferRelativeResize="0"/>
          <p:nvPr/>
        </p:nvPicPr>
        <p:blipFill>
          <a:blip r:embed="rId4">
            <a:alphaModFix/>
          </a:blip>
          <a:stretch>
            <a:fillRect/>
          </a:stretch>
        </p:blipFill>
        <p:spPr>
          <a:xfrm rot="-8412295" flipH="1">
            <a:off x="7792137" y="81692"/>
            <a:ext cx="389635" cy="371238"/>
          </a:xfrm>
          <a:prstGeom prst="rect">
            <a:avLst/>
          </a:prstGeom>
          <a:noFill/>
          <a:ln>
            <a:noFill/>
          </a:ln>
          <a:effectLst>
            <a:outerShdw blurRad="57150" dist="19050" dir="5400000" algn="bl" rotWithShape="0">
              <a:srgbClr val="000000">
                <a:alpha val="50000"/>
              </a:srgbClr>
            </a:outerShdw>
          </a:effectLst>
        </p:spPr>
      </p:pic>
      <p:pic>
        <p:nvPicPr>
          <p:cNvPr id="690" name="Google Shape;690;p52"/>
          <p:cNvPicPr preferRelativeResize="0"/>
          <p:nvPr/>
        </p:nvPicPr>
        <p:blipFill>
          <a:blip r:embed="rId3">
            <a:alphaModFix/>
          </a:blip>
          <a:stretch>
            <a:fillRect/>
          </a:stretch>
        </p:blipFill>
        <p:spPr>
          <a:xfrm rot="-6325005" flipH="1">
            <a:off x="8691988" y="385637"/>
            <a:ext cx="374165" cy="384376"/>
          </a:xfrm>
          <a:prstGeom prst="rect">
            <a:avLst/>
          </a:prstGeom>
          <a:noFill/>
          <a:ln>
            <a:noFill/>
          </a:ln>
          <a:effectLst>
            <a:outerShdw blurRad="57150" dist="19050" dir="5400000" algn="bl" rotWithShape="0">
              <a:srgbClr val="000000">
                <a:alpha val="50000"/>
              </a:srgbClr>
            </a:outerShdw>
          </a:effectLst>
        </p:spPr>
      </p:pic>
      <p:pic>
        <p:nvPicPr>
          <p:cNvPr id="691" name="Google Shape;691;p52"/>
          <p:cNvPicPr preferRelativeResize="0"/>
          <p:nvPr/>
        </p:nvPicPr>
        <p:blipFill>
          <a:blip r:embed="rId4">
            <a:alphaModFix/>
          </a:blip>
          <a:stretch>
            <a:fillRect/>
          </a:stretch>
        </p:blipFill>
        <p:spPr>
          <a:xfrm rot="-3851964" flipH="1">
            <a:off x="8320094" y="38968"/>
            <a:ext cx="575172" cy="548014"/>
          </a:xfrm>
          <a:prstGeom prst="rect">
            <a:avLst/>
          </a:prstGeom>
          <a:noFill/>
          <a:ln>
            <a:noFill/>
          </a:ln>
          <a:effectLst>
            <a:outerShdw blurRad="57150" dist="19050" dir="5400000" algn="bl" rotWithShape="0">
              <a:srgbClr val="000000">
                <a:alpha val="50000"/>
              </a:srgbClr>
            </a:outerShdw>
          </a:effectLst>
        </p:spPr>
      </p:pic>
      <p:pic>
        <p:nvPicPr>
          <p:cNvPr id="692" name="Google Shape;692;p52"/>
          <p:cNvPicPr preferRelativeResize="0"/>
          <p:nvPr/>
        </p:nvPicPr>
        <p:blipFill rotWithShape="1">
          <a:blip r:embed="rId5">
            <a:alphaModFix/>
          </a:blip>
          <a:srcRect l="51421" t="34810" r="-4"/>
          <a:stretch/>
        </p:blipFill>
        <p:spPr>
          <a:xfrm rot="-5400007" flipH="1">
            <a:off x="331570" y="4326100"/>
            <a:ext cx="328700" cy="372249"/>
          </a:xfrm>
          <a:prstGeom prst="rect">
            <a:avLst/>
          </a:prstGeom>
          <a:noFill/>
          <a:ln>
            <a:noFill/>
          </a:ln>
          <a:effectLst>
            <a:outerShdw blurRad="57150" dist="19050" dir="5400000" algn="bl" rotWithShape="0">
              <a:srgbClr val="000000">
                <a:alpha val="50000"/>
              </a:srgbClr>
            </a:outerShdw>
          </a:effectLst>
        </p:spPr>
      </p:pic>
      <p:pic>
        <p:nvPicPr>
          <p:cNvPr id="693" name="Google Shape;693;p52"/>
          <p:cNvPicPr preferRelativeResize="0"/>
          <p:nvPr/>
        </p:nvPicPr>
        <p:blipFill rotWithShape="1">
          <a:blip r:embed="rId5">
            <a:alphaModFix/>
          </a:blip>
          <a:srcRect l="51421" t="34810" r="-4"/>
          <a:stretch/>
        </p:blipFill>
        <p:spPr>
          <a:xfrm rot="-8100059" flipH="1">
            <a:off x="632189" y="4568010"/>
            <a:ext cx="490791" cy="555815"/>
          </a:xfrm>
          <a:prstGeom prst="rect">
            <a:avLst/>
          </a:prstGeom>
          <a:noFill/>
          <a:ln>
            <a:noFill/>
          </a:ln>
          <a:effectLst>
            <a:outerShdw blurRad="57150" dist="19050" dir="5400000" algn="bl" rotWithShape="0">
              <a:srgbClr val="000000">
                <a:alpha val="50000"/>
              </a:srgbClr>
            </a:outerShdw>
          </a:effectLst>
        </p:spPr>
      </p:pic>
      <p:pic>
        <p:nvPicPr>
          <p:cNvPr id="694" name="Google Shape;694;p52"/>
          <p:cNvPicPr preferRelativeResize="0"/>
          <p:nvPr/>
        </p:nvPicPr>
        <p:blipFill>
          <a:blip r:embed="rId4">
            <a:alphaModFix/>
          </a:blip>
          <a:stretch>
            <a:fillRect/>
          </a:stretch>
        </p:blipFill>
        <p:spPr>
          <a:xfrm rot="-3852020" flipH="1">
            <a:off x="80847" y="4654434"/>
            <a:ext cx="328344" cy="312832"/>
          </a:xfrm>
          <a:prstGeom prst="rect">
            <a:avLst/>
          </a:prstGeom>
          <a:noFill/>
          <a:ln>
            <a:noFill/>
          </a:ln>
          <a:effectLst>
            <a:outerShdw blurRad="57150" dist="19050" dir="5400000" algn="bl" rotWithShape="0">
              <a:srgbClr val="000000">
                <a:alpha val="50000"/>
              </a:srgbClr>
            </a:outerShdw>
          </a:effectLst>
        </p:spPr>
      </p:pic>
      <p:graphicFrame>
        <p:nvGraphicFramePr>
          <p:cNvPr id="3" name="Table 2">
            <a:extLst>
              <a:ext uri="{FF2B5EF4-FFF2-40B4-BE49-F238E27FC236}">
                <a16:creationId xmlns:a16="http://schemas.microsoft.com/office/drawing/2014/main" id="{D99DB3BD-FA32-DC17-18B1-13BFBE365F86}"/>
              </a:ext>
            </a:extLst>
          </p:cNvPr>
          <p:cNvGraphicFramePr>
            <a:graphicFrameLocks noGrp="1"/>
          </p:cNvGraphicFramePr>
          <p:nvPr>
            <p:extLst>
              <p:ext uri="{D42A27DB-BD31-4B8C-83A1-F6EECF244321}">
                <p14:modId xmlns:p14="http://schemas.microsoft.com/office/powerpoint/2010/main" val="1055242425"/>
              </p:ext>
            </p:extLst>
          </p:nvPr>
        </p:nvGraphicFramePr>
        <p:xfrm>
          <a:off x="342926" y="377251"/>
          <a:ext cx="8092992" cy="4572388"/>
        </p:xfrm>
        <a:graphic>
          <a:graphicData uri="http://schemas.openxmlformats.org/drawingml/2006/table">
            <a:tbl>
              <a:tblPr firstRow="1" firstCol="1" bandRow="1"/>
              <a:tblGrid>
                <a:gridCol w="727392">
                  <a:extLst>
                    <a:ext uri="{9D8B030D-6E8A-4147-A177-3AD203B41FA5}">
                      <a16:colId xmlns:a16="http://schemas.microsoft.com/office/drawing/2014/main" val="3741976093"/>
                    </a:ext>
                  </a:extLst>
                </a:gridCol>
                <a:gridCol w="648000">
                  <a:extLst>
                    <a:ext uri="{9D8B030D-6E8A-4147-A177-3AD203B41FA5}">
                      <a16:colId xmlns:a16="http://schemas.microsoft.com/office/drawing/2014/main" val="1078447457"/>
                    </a:ext>
                  </a:extLst>
                </a:gridCol>
                <a:gridCol w="792000">
                  <a:extLst>
                    <a:ext uri="{9D8B030D-6E8A-4147-A177-3AD203B41FA5}">
                      <a16:colId xmlns:a16="http://schemas.microsoft.com/office/drawing/2014/main" val="2572050796"/>
                    </a:ext>
                  </a:extLst>
                </a:gridCol>
                <a:gridCol w="1141200">
                  <a:extLst>
                    <a:ext uri="{9D8B030D-6E8A-4147-A177-3AD203B41FA5}">
                      <a16:colId xmlns:a16="http://schemas.microsoft.com/office/drawing/2014/main" val="2281683220"/>
                    </a:ext>
                  </a:extLst>
                </a:gridCol>
                <a:gridCol w="4784400">
                  <a:extLst>
                    <a:ext uri="{9D8B030D-6E8A-4147-A177-3AD203B41FA5}">
                      <a16:colId xmlns:a16="http://schemas.microsoft.com/office/drawing/2014/main" val="636680442"/>
                    </a:ext>
                  </a:extLst>
                </a:gridCol>
              </a:tblGrid>
              <a:tr h="637200">
                <a:tc>
                  <a:txBody>
                    <a:bodyPr/>
                    <a:lstStyle/>
                    <a:p>
                      <a:pPr algn="ctr">
                        <a:lnSpc>
                          <a:spcPct val="107000"/>
                        </a:lnSpc>
                        <a:spcAft>
                          <a:spcPts val="800"/>
                        </a:spcAft>
                      </a:pPr>
                      <a:r>
                        <a:rPr lang="en-MY" sz="850" b="1">
                          <a:solidFill>
                            <a:srgbClr val="000000"/>
                          </a:solidFill>
                          <a:effectLst/>
                          <a:latin typeface="Barlow"/>
                          <a:ea typeface="Times New Roman" panose="02020603050405020304" pitchFamily="18" charset="0"/>
                          <a:cs typeface="Arial"/>
                        </a:rPr>
                        <a:t>Age Groups</a:t>
                      </a:r>
                      <a:endParaRPr lang="en-MY" sz="850">
                        <a:effectLst/>
                        <a:latin typeface="Barlow"/>
                        <a:ea typeface="Calibri" panose="020F0502020204030204" pitchFamily="34" charset="0"/>
                        <a:cs typeface="Arial"/>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800"/>
                        </a:spcAft>
                      </a:pPr>
                      <a:r>
                        <a:rPr lang="en-MY" sz="850" b="1">
                          <a:solidFill>
                            <a:srgbClr val="000000"/>
                          </a:solidFill>
                          <a:effectLst/>
                          <a:latin typeface="Barlow"/>
                          <a:ea typeface="Times New Roman" panose="02020603050405020304" pitchFamily="18" charset="0"/>
                          <a:cs typeface="Arial"/>
                        </a:rPr>
                        <a:t>Gender</a:t>
                      </a:r>
                      <a:endParaRPr lang="en-MY" sz="850">
                        <a:effectLst/>
                        <a:latin typeface="Barlow"/>
                        <a:ea typeface="Calibri" panose="020F0502020204030204" pitchFamily="34" charset="0"/>
                        <a:cs typeface="Arial"/>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800"/>
                        </a:spcAft>
                      </a:pPr>
                      <a:r>
                        <a:rPr lang="en-MY" sz="850" b="1">
                          <a:solidFill>
                            <a:srgbClr val="000000"/>
                          </a:solidFill>
                          <a:effectLst/>
                          <a:latin typeface="Barlow"/>
                          <a:ea typeface="Times New Roman" panose="02020603050405020304" pitchFamily="18" charset="0"/>
                          <a:cs typeface="Arial"/>
                        </a:rPr>
                        <a:t>Level of Physical Activity (PAL)</a:t>
                      </a:r>
                      <a:endParaRPr lang="en-MY" sz="850">
                        <a:effectLst/>
                        <a:latin typeface="Barlow"/>
                        <a:ea typeface="Calibri" panose="020F0502020204030204" pitchFamily="34" charset="0"/>
                        <a:cs typeface="Arial"/>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800"/>
                        </a:spcAft>
                      </a:pPr>
                      <a:r>
                        <a:rPr lang="en-MY" sz="850" b="1">
                          <a:solidFill>
                            <a:srgbClr val="000000"/>
                          </a:solidFill>
                          <a:effectLst/>
                          <a:latin typeface="Barlow"/>
                          <a:ea typeface="Times New Roman" panose="02020603050405020304" pitchFamily="18" charset="0"/>
                          <a:cs typeface="Arial"/>
                        </a:rPr>
                        <a:t>Minimum Cost</a:t>
                      </a:r>
                      <a:endParaRPr lang="en-MY" sz="850">
                        <a:effectLst/>
                        <a:latin typeface="Barlow"/>
                        <a:ea typeface="Calibri" panose="020F0502020204030204" pitchFamily="34" charset="0"/>
                        <a:cs typeface="Arial"/>
                      </a:endParaRPr>
                    </a:p>
                    <a:p>
                      <a:pPr algn="ctr">
                        <a:lnSpc>
                          <a:spcPct val="107000"/>
                        </a:lnSpc>
                        <a:spcAft>
                          <a:spcPts val="800"/>
                        </a:spcAft>
                      </a:pPr>
                      <a:r>
                        <a:rPr lang="en-MY" sz="850" b="1">
                          <a:solidFill>
                            <a:srgbClr val="000000"/>
                          </a:solidFill>
                          <a:effectLst/>
                          <a:latin typeface="Barlow"/>
                          <a:ea typeface="Times New Roman" panose="02020603050405020304" pitchFamily="18" charset="0"/>
                          <a:cs typeface="Arial"/>
                        </a:rPr>
                        <a:t>(RM)</a:t>
                      </a:r>
                      <a:endParaRPr lang="en-MY" sz="850">
                        <a:effectLst/>
                        <a:latin typeface="Barlow"/>
                        <a:ea typeface="Calibri" panose="020F0502020204030204" pitchFamily="34" charset="0"/>
                        <a:cs typeface="Arial"/>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800"/>
                        </a:spcAft>
                      </a:pPr>
                      <a:r>
                        <a:rPr lang="en-MY" sz="850" b="1">
                          <a:solidFill>
                            <a:srgbClr val="000000"/>
                          </a:solidFill>
                          <a:effectLst/>
                          <a:latin typeface="Barlow"/>
                          <a:ea typeface="Times New Roman" panose="02020603050405020304" pitchFamily="18" charset="0"/>
                          <a:cs typeface="Arial"/>
                        </a:rPr>
                        <a:t>Recommended Food Type and Size (g)</a:t>
                      </a:r>
                      <a:endParaRPr lang="en-MY" sz="850">
                        <a:effectLst/>
                        <a:latin typeface="Barlow"/>
                        <a:ea typeface="Calibri" panose="020F0502020204030204" pitchFamily="34" charset="0"/>
                        <a:cs typeface="Arial"/>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a16="http://schemas.microsoft.com/office/drawing/2014/main" val="3154370262"/>
                  </a:ext>
                </a:extLst>
              </a:tr>
              <a:tr h="475200">
                <a:tc rowSpan="8">
                  <a:txBody>
                    <a:bodyPr/>
                    <a:lstStyle/>
                    <a:p>
                      <a:pPr algn="ctr">
                        <a:lnSpc>
                          <a:spcPct val="107000"/>
                        </a:lnSpc>
                        <a:spcAft>
                          <a:spcPts val="800"/>
                        </a:spcAft>
                      </a:pPr>
                      <a:r>
                        <a:rPr lang="en-MY" sz="850">
                          <a:effectLst/>
                          <a:latin typeface="Barlow"/>
                          <a:ea typeface="Times New Roman" panose="02020603050405020304" pitchFamily="18" charset="0"/>
                          <a:cs typeface="Arial"/>
                        </a:rPr>
                        <a:t>&lt; 18</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4">
                  <a:txBody>
                    <a:bodyPr/>
                    <a:lstStyle/>
                    <a:p>
                      <a:pPr algn="ctr">
                        <a:lnSpc>
                          <a:spcPct val="107000"/>
                        </a:lnSpc>
                        <a:spcAft>
                          <a:spcPts val="800"/>
                        </a:spcAft>
                      </a:pPr>
                      <a:r>
                        <a:rPr lang="en-MY" sz="850">
                          <a:effectLst/>
                          <a:latin typeface="Barlow"/>
                          <a:ea typeface="Times New Roman" panose="02020603050405020304" pitchFamily="18" charset="0"/>
                          <a:cs typeface="Arial"/>
                        </a:rPr>
                        <a:t>Male</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MY" sz="850">
                          <a:effectLst/>
                          <a:latin typeface="Barlow"/>
                          <a:ea typeface="Times New Roman" panose="02020603050405020304" pitchFamily="18" charset="0"/>
                          <a:cs typeface="Arial"/>
                        </a:rPr>
                        <a:t>1.4</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850">
                          <a:effectLst/>
                          <a:latin typeface="Barlow"/>
                          <a:ea typeface="Calibri" panose="020F0502020204030204" pitchFamily="34" charset="0"/>
                          <a:cs typeface="Arial"/>
                        </a:rPr>
                        <a:t>9.414527</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pPr>
                      <a:r>
                        <a:rPr lang="en-MY" sz="850">
                          <a:effectLst/>
                          <a:latin typeface="Barlow"/>
                          <a:ea typeface="Times New Roman" panose="02020603050405020304" pitchFamily="18" charset="0"/>
                          <a:cs typeface="Arial"/>
                        </a:rPr>
                        <a:t>37 g of Hard-boiled Egg, 38 g of Cucumber, 203 g of Cabbage, 42 g of Cooked Beef, 280 g of Fettuccine, 280 g of Orange, 2 g of Bacon, 12 g of Butter, 90 g of Red kidney bean, 143 g of Catfish, 14 g of Cooking Oil</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26724235"/>
                  </a:ext>
                </a:extLst>
              </a:tr>
              <a:tr h="475200">
                <a:tc vMerge="1">
                  <a:txBody>
                    <a:bodyPr/>
                    <a:lstStyle/>
                    <a:p>
                      <a:endParaRPr lang="en-MY"/>
                    </a:p>
                  </a:txBody>
                  <a:tcPr/>
                </a:tc>
                <a:tc vMerge="1">
                  <a:txBody>
                    <a:bodyPr/>
                    <a:lstStyle/>
                    <a:p>
                      <a:endParaRPr lang="en-MY"/>
                    </a:p>
                  </a:txBody>
                  <a:tcPr/>
                </a:tc>
                <a:tc>
                  <a:txBody>
                    <a:bodyPr/>
                    <a:lstStyle/>
                    <a:p>
                      <a:pPr algn="ctr">
                        <a:lnSpc>
                          <a:spcPct val="107000"/>
                        </a:lnSpc>
                        <a:spcAft>
                          <a:spcPts val="800"/>
                        </a:spcAft>
                      </a:pPr>
                      <a:r>
                        <a:rPr lang="en-MY" sz="850">
                          <a:effectLst/>
                          <a:latin typeface="Barlow"/>
                          <a:ea typeface="Times New Roman" panose="02020603050405020304" pitchFamily="18" charset="0"/>
                          <a:cs typeface="Arial"/>
                        </a:rPr>
                        <a:t>1.6</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850">
                          <a:effectLst/>
                          <a:latin typeface="Barlow"/>
                          <a:ea typeface="Calibri" panose="020F0502020204030204" pitchFamily="34" charset="0"/>
                          <a:cs typeface="Arial"/>
                        </a:rPr>
                        <a:t>11.102</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pPr>
                      <a:r>
                        <a:rPr lang="en-MY" sz="850">
                          <a:effectLst/>
                          <a:latin typeface="Barlow"/>
                          <a:ea typeface="Times New Roman" panose="02020603050405020304" pitchFamily="18" charset="0"/>
                          <a:cs typeface="Arial"/>
                        </a:rPr>
                        <a:t>28 g of Hard-boiled Egg, 54 g of Banana, 267 g of Cabbage, 81 g of Cooked Beef, 280 g of Fettuccine, 217 g of Orange, 12 g of Butter, 90 g of Red kidney bean, 143 g of Catfish, 13 g of Peanut, 8 g of Cooking Oil</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29417211"/>
                  </a:ext>
                </a:extLst>
              </a:tr>
              <a:tr h="475200">
                <a:tc vMerge="1">
                  <a:txBody>
                    <a:bodyPr/>
                    <a:lstStyle/>
                    <a:p>
                      <a:endParaRPr lang="en-MY"/>
                    </a:p>
                  </a:txBody>
                  <a:tcPr/>
                </a:tc>
                <a:tc vMerge="1">
                  <a:txBody>
                    <a:bodyPr/>
                    <a:lstStyle/>
                    <a:p>
                      <a:endParaRPr lang="en-MY"/>
                    </a:p>
                  </a:txBody>
                  <a:tcPr/>
                </a:tc>
                <a:tc>
                  <a:txBody>
                    <a:bodyPr/>
                    <a:lstStyle/>
                    <a:p>
                      <a:pPr algn="ctr">
                        <a:lnSpc>
                          <a:spcPct val="107000"/>
                        </a:lnSpc>
                        <a:spcAft>
                          <a:spcPts val="800"/>
                        </a:spcAft>
                      </a:pPr>
                      <a:r>
                        <a:rPr lang="en-MY" sz="850">
                          <a:effectLst/>
                          <a:latin typeface="Barlow"/>
                          <a:ea typeface="Times New Roman" panose="02020603050405020304" pitchFamily="18" charset="0"/>
                          <a:cs typeface="Arial"/>
                        </a:rPr>
                        <a:t>1.8</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850">
                          <a:effectLst/>
                          <a:latin typeface="Barlow"/>
                          <a:ea typeface="Calibri" panose="020F0502020204030204" pitchFamily="34" charset="0"/>
                          <a:cs typeface="Arial"/>
                        </a:rPr>
                        <a:t>18.616</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pPr>
                      <a:r>
                        <a:rPr lang="en-MY" sz="850">
                          <a:effectLst/>
                          <a:latin typeface="Barlow"/>
                          <a:ea typeface="Times New Roman" panose="02020603050405020304" pitchFamily="18" charset="0"/>
                          <a:cs typeface="Arial"/>
                        </a:rPr>
                        <a:t>51 g of Cucumber, 236 g of Banana, 34 g of Sliced Cheese, 118 g of Grilled Chicken, 182 g of Cabbage, 70 g of Cooked Beef, 128 g of Fettuccine, 137 g of Rice Vermicelli, 1 g of Bacon, 164 g of Chickpea, 111 g of Catfish, 23 g of Saba Mackerel, 28 g of Peanut</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17371038"/>
                  </a:ext>
                </a:extLst>
              </a:tr>
              <a:tr h="475200">
                <a:tc vMerge="1">
                  <a:txBody>
                    <a:bodyPr/>
                    <a:lstStyle/>
                    <a:p>
                      <a:endParaRPr lang="en-MY"/>
                    </a:p>
                  </a:txBody>
                  <a:tcPr/>
                </a:tc>
                <a:tc vMerge="1">
                  <a:txBody>
                    <a:bodyPr/>
                    <a:lstStyle/>
                    <a:p>
                      <a:endParaRPr lang="en-MY"/>
                    </a:p>
                  </a:txBody>
                  <a:tcPr/>
                </a:tc>
                <a:tc>
                  <a:txBody>
                    <a:bodyPr/>
                    <a:lstStyle/>
                    <a:p>
                      <a:pPr algn="ctr">
                        <a:lnSpc>
                          <a:spcPct val="107000"/>
                        </a:lnSpc>
                        <a:spcAft>
                          <a:spcPts val="800"/>
                        </a:spcAft>
                      </a:pPr>
                      <a:r>
                        <a:rPr lang="en-MY" sz="850">
                          <a:effectLst/>
                          <a:latin typeface="Barlow"/>
                          <a:ea typeface="Times New Roman" panose="02020603050405020304" pitchFamily="18" charset="0"/>
                          <a:cs typeface="Arial"/>
                        </a:rPr>
                        <a:t>2.0</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850">
                          <a:effectLst/>
                          <a:latin typeface="Barlow"/>
                          <a:ea typeface="Calibri" panose="020F0502020204030204" pitchFamily="34" charset="0"/>
                          <a:cs typeface="Arial"/>
                        </a:rPr>
                        <a:t>26.158</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pPr>
                      <a:r>
                        <a:rPr lang="en-MY" sz="850">
                          <a:effectLst/>
                          <a:latin typeface="Barlow"/>
                          <a:ea typeface="Times New Roman" panose="02020603050405020304" pitchFamily="18" charset="0"/>
                          <a:cs typeface="Arial"/>
                        </a:rPr>
                        <a:t>34 g of Cucumber, 236 g of Banana, 137 g of Greek Yogurt, 100 g of Grilled Chicken, 388 g of Cabbage, 86 g of Cooked Beef, 272 g of Milk, 300 g of Rice Vermicelli, 164 g of Chickpea, 135 g of Catfish, 7 g of Saba Mackerel, 28 g of Peanut</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82122797"/>
                  </a:ext>
                </a:extLst>
              </a:tr>
              <a:tr h="475200">
                <a:tc vMerge="1">
                  <a:txBody>
                    <a:bodyPr/>
                    <a:lstStyle/>
                    <a:p>
                      <a:endParaRPr lang="en-MY"/>
                    </a:p>
                  </a:txBody>
                  <a:tcPr/>
                </a:tc>
                <a:tc rowSpan="4">
                  <a:txBody>
                    <a:bodyPr/>
                    <a:lstStyle/>
                    <a:p>
                      <a:pPr algn="ctr">
                        <a:lnSpc>
                          <a:spcPct val="107000"/>
                        </a:lnSpc>
                        <a:spcAft>
                          <a:spcPts val="800"/>
                        </a:spcAft>
                      </a:pPr>
                      <a:r>
                        <a:rPr lang="en-MY" sz="850">
                          <a:effectLst/>
                          <a:latin typeface="Barlow"/>
                          <a:ea typeface="Times New Roman" panose="02020603050405020304" pitchFamily="18" charset="0"/>
                          <a:cs typeface="Arial"/>
                        </a:rPr>
                        <a:t>Female</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MY" sz="850">
                          <a:effectLst/>
                          <a:latin typeface="Barlow"/>
                          <a:ea typeface="Times New Roman" panose="02020603050405020304" pitchFamily="18" charset="0"/>
                          <a:cs typeface="Arial"/>
                        </a:rPr>
                        <a:t>1.4</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850">
                          <a:effectLst/>
                          <a:latin typeface="Barlow"/>
                          <a:ea typeface="Calibri" panose="020F0502020204030204" pitchFamily="34" charset="0"/>
                          <a:cs typeface="Arial"/>
                        </a:rPr>
                        <a:t>7.8961</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pPr>
                      <a:r>
                        <a:rPr lang="en-MY" sz="850">
                          <a:effectLst/>
                          <a:latin typeface="Barlow"/>
                          <a:ea typeface="Times New Roman" panose="02020603050405020304" pitchFamily="18" charset="0"/>
                          <a:cs typeface="Arial"/>
                        </a:rPr>
                        <a:t>41 g of Hard-boiled Egg, 156 g of Cucumber, 266 g of Brown rice, 23 g of Cooked Beef, 132 g of Fettuccine, 280 g of Orange, 4 g of Bacon, 12 g of Butter, 90 g of Red kidney bean, 143 g of Catfish, 14 g of Cooking Oil</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6360973"/>
                  </a:ext>
                </a:extLst>
              </a:tr>
              <a:tr h="475200">
                <a:tc vMerge="1">
                  <a:txBody>
                    <a:bodyPr/>
                    <a:lstStyle/>
                    <a:p>
                      <a:endParaRPr lang="en-MY"/>
                    </a:p>
                  </a:txBody>
                  <a:tcPr/>
                </a:tc>
                <a:tc vMerge="1">
                  <a:txBody>
                    <a:bodyPr/>
                    <a:lstStyle/>
                    <a:p>
                      <a:endParaRPr lang="en-MY"/>
                    </a:p>
                  </a:txBody>
                  <a:tcPr/>
                </a:tc>
                <a:tc>
                  <a:txBody>
                    <a:bodyPr/>
                    <a:lstStyle/>
                    <a:p>
                      <a:pPr algn="ctr">
                        <a:lnSpc>
                          <a:spcPct val="107000"/>
                        </a:lnSpc>
                        <a:spcAft>
                          <a:spcPts val="800"/>
                        </a:spcAft>
                      </a:pPr>
                      <a:r>
                        <a:rPr lang="en-MY" sz="850">
                          <a:effectLst/>
                          <a:latin typeface="Barlow"/>
                          <a:ea typeface="Times New Roman" panose="02020603050405020304" pitchFamily="18" charset="0"/>
                          <a:cs typeface="Arial"/>
                        </a:rPr>
                        <a:t>1.6</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850">
                          <a:effectLst/>
                          <a:latin typeface="Barlow"/>
                          <a:ea typeface="Calibri" panose="020F0502020204030204" pitchFamily="34" charset="0"/>
                          <a:cs typeface="Arial"/>
                        </a:rPr>
                        <a:t>8.5932</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pPr>
                      <a:r>
                        <a:rPr lang="en-MY" sz="850">
                          <a:effectLst/>
                          <a:latin typeface="Barlow"/>
                          <a:ea typeface="Times New Roman" panose="02020603050405020304" pitchFamily="18" charset="0"/>
                          <a:cs typeface="Arial"/>
                        </a:rPr>
                        <a:t>41 g of Hard-boiled Egg, 152 g of Cucumber, 9 g of Cabbage, 23 g of Cooked Beef, 280 g of Fettuccine, 280 g of Orange, 4 g of Bacon, 12 g of Butter, 90 g of Red kidney bean, 143 g of Catfish, 14 g of Cooking Oil</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8444166"/>
                  </a:ext>
                </a:extLst>
              </a:tr>
              <a:tr h="475200">
                <a:tc vMerge="1">
                  <a:txBody>
                    <a:bodyPr/>
                    <a:lstStyle/>
                    <a:p>
                      <a:endParaRPr lang="en-MY"/>
                    </a:p>
                  </a:txBody>
                  <a:tcPr/>
                </a:tc>
                <a:tc vMerge="1">
                  <a:txBody>
                    <a:bodyPr/>
                    <a:lstStyle/>
                    <a:p>
                      <a:endParaRPr lang="en-MY"/>
                    </a:p>
                  </a:txBody>
                  <a:tcPr/>
                </a:tc>
                <a:tc>
                  <a:txBody>
                    <a:bodyPr/>
                    <a:lstStyle/>
                    <a:p>
                      <a:pPr algn="ctr">
                        <a:lnSpc>
                          <a:spcPct val="107000"/>
                        </a:lnSpc>
                        <a:spcAft>
                          <a:spcPts val="800"/>
                        </a:spcAft>
                      </a:pPr>
                      <a:r>
                        <a:rPr lang="en-MY" sz="850">
                          <a:effectLst/>
                          <a:latin typeface="Barlow"/>
                          <a:ea typeface="Times New Roman" panose="02020603050405020304" pitchFamily="18" charset="0"/>
                          <a:cs typeface="Arial"/>
                        </a:rPr>
                        <a:t>1.8</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850">
                          <a:effectLst/>
                          <a:latin typeface="Barlow"/>
                          <a:ea typeface="Calibri" panose="020F0502020204030204" pitchFamily="34" charset="0"/>
                          <a:cs typeface="Arial"/>
                        </a:rPr>
                        <a:t>9.8395</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pPr>
                      <a:r>
                        <a:rPr lang="en-MY" sz="850">
                          <a:effectLst/>
                          <a:latin typeface="Barlow"/>
                          <a:ea typeface="Times New Roman" panose="02020603050405020304" pitchFamily="18" charset="0"/>
                          <a:cs typeface="Arial"/>
                        </a:rPr>
                        <a:t>35 g of Hard-boiled Egg, 267 g of Cabbage, 53 g of Cooked Beef, 280 g of Fettuccine, 280 g of Orange, 1 g of Bacon, 12 g of Butter, 90 g of Red kidney bean, 143 g of Catfish, 14 g of Cooking Oil</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80639442"/>
                  </a:ext>
                </a:extLst>
              </a:tr>
              <a:tr h="475200">
                <a:tc vMerge="1">
                  <a:txBody>
                    <a:bodyPr/>
                    <a:lstStyle/>
                    <a:p>
                      <a:endParaRPr lang="en-MY"/>
                    </a:p>
                  </a:txBody>
                  <a:tcPr/>
                </a:tc>
                <a:tc vMerge="1">
                  <a:txBody>
                    <a:bodyPr/>
                    <a:lstStyle/>
                    <a:p>
                      <a:endParaRPr lang="en-MY"/>
                    </a:p>
                  </a:txBody>
                  <a:tcPr/>
                </a:tc>
                <a:tc>
                  <a:txBody>
                    <a:bodyPr/>
                    <a:lstStyle/>
                    <a:p>
                      <a:pPr algn="ctr">
                        <a:lnSpc>
                          <a:spcPct val="107000"/>
                        </a:lnSpc>
                        <a:spcAft>
                          <a:spcPts val="800"/>
                        </a:spcAft>
                      </a:pPr>
                      <a:r>
                        <a:rPr lang="en-MY" sz="850">
                          <a:effectLst/>
                          <a:latin typeface="Barlow"/>
                          <a:ea typeface="Times New Roman" panose="02020603050405020304" pitchFamily="18" charset="0"/>
                          <a:cs typeface="Arial"/>
                        </a:rPr>
                        <a:t>2.0</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850">
                          <a:effectLst/>
                          <a:latin typeface="Barlow"/>
                          <a:ea typeface="Calibri" panose="020F0502020204030204" pitchFamily="34" charset="0"/>
                          <a:cs typeface="Arial"/>
                        </a:rPr>
                        <a:t>13.379</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07000"/>
                        </a:lnSpc>
                        <a:spcAft>
                          <a:spcPts val="800"/>
                        </a:spcAft>
                      </a:pPr>
                      <a:r>
                        <a:rPr lang="en-MY" sz="850">
                          <a:effectLst/>
                          <a:latin typeface="Barlow"/>
                          <a:ea typeface="Times New Roman" panose="02020603050405020304" pitchFamily="18" charset="0"/>
                          <a:cs typeface="Arial"/>
                        </a:rPr>
                        <a:t>21 g of Hard-boiled Egg, 156 g of Cucumber, 236 g of Banana, 34 g of Sliced Cheese, 44 g of Grilled Chicken, 14 g of Japanese Pressed Tofu, 45 g of Cooked Beef, 280 g of Fettuccine, 138 g of Chickpea, 143 g of Catfish, 28 g of Peanut</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2876291"/>
                  </a:ext>
                </a:extLst>
              </a:tr>
            </a:tbl>
          </a:graphicData>
        </a:graphic>
      </p:graphicFrame>
    </p:spTree>
    <p:extLst>
      <p:ext uri="{BB962C8B-B14F-4D97-AF65-F5344CB8AC3E}">
        <p14:creationId xmlns:p14="http://schemas.microsoft.com/office/powerpoint/2010/main" val="3307118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pic>
        <p:nvPicPr>
          <p:cNvPr id="688" name="Google Shape;688;p52"/>
          <p:cNvPicPr preferRelativeResize="0"/>
          <p:nvPr/>
        </p:nvPicPr>
        <p:blipFill>
          <a:blip r:embed="rId3">
            <a:alphaModFix/>
          </a:blip>
          <a:stretch>
            <a:fillRect/>
          </a:stretch>
        </p:blipFill>
        <p:spPr>
          <a:xfrm rot="-9036802" flipH="1">
            <a:off x="1018751" y="4542987"/>
            <a:ext cx="374165" cy="384376"/>
          </a:xfrm>
          <a:prstGeom prst="rect">
            <a:avLst/>
          </a:prstGeom>
          <a:noFill/>
          <a:ln>
            <a:noFill/>
          </a:ln>
          <a:effectLst>
            <a:outerShdw blurRad="57150" dist="19050" dir="5400000" algn="bl" rotWithShape="0">
              <a:srgbClr val="000000">
                <a:alpha val="50000"/>
              </a:srgbClr>
            </a:outerShdw>
          </a:effectLst>
        </p:spPr>
      </p:pic>
      <p:pic>
        <p:nvPicPr>
          <p:cNvPr id="689" name="Google Shape;689;p52"/>
          <p:cNvPicPr preferRelativeResize="0"/>
          <p:nvPr/>
        </p:nvPicPr>
        <p:blipFill>
          <a:blip r:embed="rId4">
            <a:alphaModFix/>
          </a:blip>
          <a:stretch>
            <a:fillRect/>
          </a:stretch>
        </p:blipFill>
        <p:spPr>
          <a:xfrm rot="-8412295" flipH="1">
            <a:off x="7792137" y="81692"/>
            <a:ext cx="389635" cy="371238"/>
          </a:xfrm>
          <a:prstGeom prst="rect">
            <a:avLst/>
          </a:prstGeom>
          <a:noFill/>
          <a:ln>
            <a:noFill/>
          </a:ln>
          <a:effectLst>
            <a:outerShdw blurRad="57150" dist="19050" dir="5400000" algn="bl" rotWithShape="0">
              <a:srgbClr val="000000">
                <a:alpha val="50000"/>
              </a:srgbClr>
            </a:outerShdw>
          </a:effectLst>
        </p:spPr>
      </p:pic>
      <p:pic>
        <p:nvPicPr>
          <p:cNvPr id="690" name="Google Shape;690;p52"/>
          <p:cNvPicPr preferRelativeResize="0"/>
          <p:nvPr/>
        </p:nvPicPr>
        <p:blipFill>
          <a:blip r:embed="rId3">
            <a:alphaModFix/>
          </a:blip>
          <a:stretch>
            <a:fillRect/>
          </a:stretch>
        </p:blipFill>
        <p:spPr>
          <a:xfrm rot="-6325005" flipH="1">
            <a:off x="8691988" y="385637"/>
            <a:ext cx="374165" cy="384376"/>
          </a:xfrm>
          <a:prstGeom prst="rect">
            <a:avLst/>
          </a:prstGeom>
          <a:noFill/>
          <a:ln>
            <a:noFill/>
          </a:ln>
          <a:effectLst>
            <a:outerShdw blurRad="57150" dist="19050" dir="5400000" algn="bl" rotWithShape="0">
              <a:srgbClr val="000000">
                <a:alpha val="50000"/>
              </a:srgbClr>
            </a:outerShdw>
          </a:effectLst>
        </p:spPr>
      </p:pic>
      <p:pic>
        <p:nvPicPr>
          <p:cNvPr id="691" name="Google Shape;691;p52"/>
          <p:cNvPicPr preferRelativeResize="0"/>
          <p:nvPr/>
        </p:nvPicPr>
        <p:blipFill>
          <a:blip r:embed="rId4">
            <a:alphaModFix/>
          </a:blip>
          <a:stretch>
            <a:fillRect/>
          </a:stretch>
        </p:blipFill>
        <p:spPr>
          <a:xfrm rot="-3851964" flipH="1">
            <a:off x="8320094" y="38968"/>
            <a:ext cx="575172" cy="548014"/>
          </a:xfrm>
          <a:prstGeom prst="rect">
            <a:avLst/>
          </a:prstGeom>
          <a:noFill/>
          <a:ln>
            <a:noFill/>
          </a:ln>
          <a:effectLst>
            <a:outerShdw blurRad="57150" dist="19050" dir="5400000" algn="bl" rotWithShape="0">
              <a:srgbClr val="000000">
                <a:alpha val="50000"/>
              </a:srgbClr>
            </a:outerShdw>
          </a:effectLst>
        </p:spPr>
      </p:pic>
      <p:pic>
        <p:nvPicPr>
          <p:cNvPr id="692" name="Google Shape;692;p52"/>
          <p:cNvPicPr preferRelativeResize="0"/>
          <p:nvPr/>
        </p:nvPicPr>
        <p:blipFill rotWithShape="1">
          <a:blip r:embed="rId5">
            <a:alphaModFix/>
          </a:blip>
          <a:srcRect l="51421" t="34810" r="-4"/>
          <a:stretch/>
        </p:blipFill>
        <p:spPr>
          <a:xfrm rot="-5400007" flipH="1">
            <a:off x="331570" y="4326100"/>
            <a:ext cx="328700" cy="372249"/>
          </a:xfrm>
          <a:prstGeom prst="rect">
            <a:avLst/>
          </a:prstGeom>
          <a:noFill/>
          <a:ln>
            <a:noFill/>
          </a:ln>
          <a:effectLst>
            <a:outerShdw blurRad="57150" dist="19050" dir="5400000" algn="bl" rotWithShape="0">
              <a:srgbClr val="000000">
                <a:alpha val="50000"/>
              </a:srgbClr>
            </a:outerShdw>
          </a:effectLst>
        </p:spPr>
      </p:pic>
      <p:pic>
        <p:nvPicPr>
          <p:cNvPr id="693" name="Google Shape;693;p52"/>
          <p:cNvPicPr preferRelativeResize="0"/>
          <p:nvPr/>
        </p:nvPicPr>
        <p:blipFill rotWithShape="1">
          <a:blip r:embed="rId5">
            <a:alphaModFix/>
          </a:blip>
          <a:srcRect l="51421" t="34810" r="-4"/>
          <a:stretch/>
        </p:blipFill>
        <p:spPr>
          <a:xfrm rot="-8100059" flipH="1">
            <a:off x="632189" y="4568010"/>
            <a:ext cx="490791" cy="555815"/>
          </a:xfrm>
          <a:prstGeom prst="rect">
            <a:avLst/>
          </a:prstGeom>
          <a:noFill/>
          <a:ln>
            <a:noFill/>
          </a:ln>
          <a:effectLst>
            <a:outerShdw blurRad="57150" dist="19050" dir="5400000" algn="bl" rotWithShape="0">
              <a:srgbClr val="000000">
                <a:alpha val="50000"/>
              </a:srgbClr>
            </a:outerShdw>
          </a:effectLst>
        </p:spPr>
      </p:pic>
      <p:pic>
        <p:nvPicPr>
          <p:cNvPr id="694" name="Google Shape;694;p52"/>
          <p:cNvPicPr preferRelativeResize="0"/>
          <p:nvPr/>
        </p:nvPicPr>
        <p:blipFill>
          <a:blip r:embed="rId4">
            <a:alphaModFix/>
          </a:blip>
          <a:stretch>
            <a:fillRect/>
          </a:stretch>
        </p:blipFill>
        <p:spPr>
          <a:xfrm rot="-3852020" flipH="1">
            <a:off x="80847" y="4654434"/>
            <a:ext cx="328344" cy="312832"/>
          </a:xfrm>
          <a:prstGeom prst="rect">
            <a:avLst/>
          </a:prstGeom>
          <a:noFill/>
          <a:ln>
            <a:noFill/>
          </a:ln>
          <a:effectLst>
            <a:outerShdw blurRad="57150" dist="19050" dir="5400000" algn="bl" rotWithShape="0">
              <a:srgbClr val="000000">
                <a:alpha val="50000"/>
              </a:srgbClr>
            </a:outerShdw>
          </a:effectLst>
        </p:spPr>
      </p:pic>
      <p:graphicFrame>
        <p:nvGraphicFramePr>
          <p:cNvPr id="2" name="Table 1">
            <a:extLst>
              <a:ext uri="{FF2B5EF4-FFF2-40B4-BE49-F238E27FC236}">
                <a16:creationId xmlns:a16="http://schemas.microsoft.com/office/drawing/2014/main" id="{DC86F71F-F5B2-3864-EB1C-71D8E3BAD97D}"/>
              </a:ext>
            </a:extLst>
          </p:cNvPr>
          <p:cNvGraphicFramePr>
            <a:graphicFrameLocks noGrp="1"/>
          </p:cNvGraphicFramePr>
          <p:nvPr>
            <p:extLst>
              <p:ext uri="{D42A27DB-BD31-4B8C-83A1-F6EECF244321}">
                <p14:modId xmlns:p14="http://schemas.microsoft.com/office/powerpoint/2010/main" val="2485340830"/>
              </p:ext>
            </p:extLst>
          </p:nvPr>
        </p:nvGraphicFramePr>
        <p:xfrm>
          <a:off x="339284" y="376238"/>
          <a:ext cx="8092800" cy="4591472"/>
        </p:xfrm>
        <a:graphic>
          <a:graphicData uri="http://schemas.openxmlformats.org/drawingml/2006/table">
            <a:tbl>
              <a:tblPr firstRow="1" firstCol="1" bandRow="1"/>
              <a:tblGrid>
                <a:gridCol w="727200">
                  <a:extLst>
                    <a:ext uri="{9D8B030D-6E8A-4147-A177-3AD203B41FA5}">
                      <a16:colId xmlns:a16="http://schemas.microsoft.com/office/drawing/2014/main" val="3341231545"/>
                    </a:ext>
                  </a:extLst>
                </a:gridCol>
                <a:gridCol w="648000">
                  <a:extLst>
                    <a:ext uri="{9D8B030D-6E8A-4147-A177-3AD203B41FA5}">
                      <a16:colId xmlns:a16="http://schemas.microsoft.com/office/drawing/2014/main" val="1868720307"/>
                    </a:ext>
                  </a:extLst>
                </a:gridCol>
                <a:gridCol w="792000">
                  <a:extLst>
                    <a:ext uri="{9D8B030D-6E8A-4147-A177-3AD203B41FA5}">
                      <a16:colId xmlns:a16="http://schemas.microsoft.com/office/drawing/2014/main" val="1910039749"/>
                    </a:ext>
                  </a:extLst>
                </a:gridCol>
                <a:gridCol w="1141200">
                  <a:extLst>
                    <a:ext uri="{9D8B030D-6E8A-4147-A177-3AD203B41FA5}">
                      <a16:colId xmlns:a16="http://schemas.microsoft.com/office/drawing/2014/main" val="3445949165"/>
                    </a:ext>
                  </a:extLst>
                </a:gridCol>
                <a:gridCol w="4784400">
                  <a:extLst>
                    <a:ext uri="{9D8B030D-6E8A-4147-A177-3AD203B41FA5}">
                      <a16:colId xmlns:a16="http://schemas.microsoft.com/office/drawing/2014/main" val="2117951815"/>
                    </a:ext>
                  </a:extLst>
                </a:gridCol>
              </a:tblGrid>
              <a:tr h="637200">
                <a:tc>
                  <a:txBody>
                    <a:bodyPr/>
                    <a:lstStyle/>
                    <a:p>
                      <a:pPr marR="0" algn="ctr" rtl="0">
                        <a:lnSpc>
                          <a:spcPct val="107000"/>
                        </a:lnSpc>
                        <a:spcBef>
                          <a:spcPts val="0"/>
                        </a:spcBef>
                        <a:spcAft>
                          <a:spcPts val="800"/>
                        </a:spcAft>
                        <a:buClr>
                          <a:srgbClr val="000000"/>
                        </a:buClr>
                        <a:buFont typeface="Arial"/>
                      </a:pPr>
                      <a:r>
                        <a:rPr lang="en-MY" sz="850" b="1" i="0" u="none" strike="noStrike" cap="none">
                          <a:solidFill>
                            <a:srgbClr val="000000"/>
                          </a:solidFill>
                          <a:effectLst/>
                          <a:latin typeface="Barlow"/>
                          <a:ea typeface="Times New Roman" panose="02020603050405020304" pitchFamily="18" charset="0"/>
                          <a:cs typeface="Arial"/>
                          <a:sym typeface="Arial"/>
                        </a:rPr>
                        <a:t>Age Groups</a:t>
                      </a:r>
                      <a:endParaRPr lang="en-MY" sz="850" b="1" i="0" u="none" strike="noStrike" cap="none">
                        <a:solidFill>
                          <a:srgbClr val="000000"/>
                        </a:solidFill>
                        <a:effectLst/>
                        <a:latin typeface="Barlow"/>
                        <a:ea typeface="Calibri" panose="020F0502020204030204" pitchFamily="34" charset="0"/>
                        <a:cs typeface="Arial"/>
                        <a:sym typeface="Arial"/>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R="0" algn="ctr" rtl="0">
                        <a:lnSpc>
                          <a:spcPct val="107000"/>
                        </a:lnSpc>
                        <a:spcBef>
                          <a:spcPts val="0"/>
                        </a:spcBef>
                        <a:spcAft>
                          <a:spcPts val="800"/>
                        </a:spcAft>
                        <a:buClr>
                          <a:srgbClr val="000000"/>
                        </a:buClr>
                        <a:buFont typeface="Arial"/>
                      </a:pPr>
                      <a:r>
                        <a:rPr lang="en-MY" sz="850" b="1" i="0" u="none" strike="noStrike" cap="none">
                          <a:solidFill>
                            <a:srgbClr val="000000"/>
                          </a:solidFill>
                          <a:effectLst/>
                          <a:latin typeface="Barlow"/>
                          <a:ea typeface="Times New Roman" panose="02020603050405020304" pitchFamily="18" charset="0"/>
                          <a:cs typeface="Arial"/>
                          <a:sym typeface="Arial"/>
                        </a:rPr>
                        <a:t>Gender</a:t>
                      </a:r>
                      <a:endParaRPr lang="en-MY" sz="850" b="1" i="0" u="none" strike="noStrike" cap="none">
                        <a:solidFill>
                          <a:srgbClr val="000000"/>
                        </a:solidFill>
                        <a:effectLst/>
                        <a:latin typeface="Barlow"/>
                        <a:ea typeface="Calibri" panose="020F0502020204030204" pitchFamily="34" charset="0"/>
                        <a:cs typeface="Arial"/>
                        <a:sym typeface="Arial"/>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R="0" algn="ctr" rtl="0">
                        <a:lnSpc>
                          <a:spcPct val="107000"/>
                        </a:lnSpc>
                        <a:spcBef>
                          <a:spcPts val="0"/>
                        </a:spcBef>
                        <a:spcAft>
                          <a:spcPts val="800"/>
                        </a:spcAft>
                        <a:buClr>
                          <a:srgbClr val="000000"/>
                        </a:buClr>
                        <a:buFont typeface="Arial"/>
                      </a:pPr>
                      <a:r>
                        <a:rPr lang="en-MY" sz="850" b="1" i="0" u="none" strike="noStrike" cap="none">
                          <a:solidFill>
                            <a:srgbClr val="000000"/>
                          </a:solidFill>
                          <a:effectLst/>
                          <a:latin typeface="Barlow"/>
                          <a:ea typeface="Times New Roman" panose="02020603050405020304" pitchFamily="18" charset="0"/>
                          <a:cs typeface="Arial"/>
                          <a:sym typeface="Arial"/>
                        </a:rPr>
                        <a:t>Level of Physical Activity (PAL)</a:t>
                      </a:r>
                      <a:endParaRPr lang="en-MY" sz="850" b="1" i="0" u="none" strike="noStrike" cap="none">
                        <a:solidFill>
                          <a:srgbClr val="000000"/>
                        </a:solidFill>
                        <a:effectLst/>
                        <a:latin typeface="Barlow"/>
                        <a:ea typeface="Calibri" panose="020F0502020204030204" pitchFamily="34" charset="0"/>
                        <a:cs typeface="Arial"/>
                        <a:sym typeface="Arial"/>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R="0" algn="ctr" rtl="0">
                        <a:lnSpc>
                          <a:spcPct val="107000"/>
                        </a:lnSpc>
                        <a:spcBef>
                          <a:spcPts val="0"/>
                        </a:spcBef>
                        <a:spcAft>
                          <a:spcPts val="800"/>
                        </a:spcAft>
                        <a:buClr>
                          <a:srgbClr val="000000"/>
                        </a:buClr>
                        <a:buFont typeface="Arial"/>
                      </a:pPr>
                      <a:r>
                        <a:rPr lang="en-MY" sz="850" b="1" i="0" u="none" strike="noStrike" cap="none">
                          <a:solidFill>
                            <a:srgbClr val="000000"/>
                          </a:solidFill>
                          <a:effectLst/>
                          <a:latin typeface="Barlow"/>
                          <a:ea typeface="Times New Roman" panose="02020603050405020304" pitchFamily="18" charset="0"/>
                          <a:cs typeface="Arial"/>
                          <a:sym typeface="Arial"/>
                        </a:rPr>
                        <a:t>Minimum Cost</a:t>
                      </a:r>
                      <a:endParaRPr lang="en-MY" sz="850" b="1" i="0" u="none" strike="noStrike" cap="none">
                        <a:solidFill>
                          <a:srgbClr val="000000"/>
                        </a:solidFill>
                        <a:effectLst/>
                        <a:latin typeface="Barlow"/>
                        <a:ea typeface="Calibri" panose="020F0502020204030204" pitchFamily="34" charset="0"/>
                        <a:cs typeface="Arial"/>
                        <a:sym typeface="Arial"/>
                      </a:endParaRPr>
                    </a:p>
                    <a:p>
                      <a:pPr marR="0" algn="ctr" rtl="0">
                        <a:lnSpc>
                          <a:spcPct val="107000"/>
                        </a:lnSpc>
                        <a:spcBef>
                          <a:spcPts val="0"/>
                        </a:spcBef>
                        <a:spcAft>
                          <a:spcPts val="800"/>
                        </a:spcAft>
                        <a:buClr>
                          <a:srgbClr val="000000"/>
                        </a:buClr>
                        <a:buFont typeface="Arial"/>
                      </a:pPr>
                      <a:r>
                        <a:rPr lang="en-MY" sz="850" b="1" i="0" u="none" strike="noStrike" cap="none">
                          <a:solidFill>
                            <a:srgbClr val="000000"/>
                          </a:solidFill>
                          <a:effectLst/>
                          <a:latin typeface="Barlow"/>
                          <a:ea typeface="Times New Roman" panose="02020603050405020304" pitchFamily="18" charset="0"/>
                          <a:cs typeface="Arial"/>
                          <a:sym typeface="Arial"/>
                        </a:rPr>
                        <a:t>(RM)</a:t>
                      </a:r>
                      <a:endParaRPr lang="en-MY" sz="850" b="1" i="0" u="none" strike="noStrike" cap="none">
                        <a:solidFill>
                          <a:srgbClr val="000000"/>
                        </a:solidFill>
                        <a:effectLst/>
                        <a:latin typeface="Barlow"/>
                        <a:ea typeface="Calibri" panose="020F0502020204030204" pitchFamily="34" charset="0"/>
                        <a:cs typeface="Arial"/>
                        <a:sym typeface="Arial"/>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R="0" algn="ctr" rtl="0">
                        <a:lnSpc>
                          <a:spcPct val="107000"/>
                        </a:lnSpc>
                        <a:spcBef>
                          <a:spcPts val="0"/>
                        </a:spcBef>
                        <a:spcAft>
                          <a:spcPts val="800"/>
                        </a:spcAft>
                        <a:buClr>
                          <a:srgbClr val="000000"/>
                        </a:buClr>
                        <a:buFont typeface="Arial"/>
                      </a:pPr>
                      <a:r>
                        <a:rPr lang="en-MY" sz="850" b="1" i="0" u="none" strike="noStrike" cap="none">
                          <a:solidFill>
                            <a:srgbClr val="000000"/>
                          </a:solidFill>
                          <a:effectLst/>
                          <a:latin typeface="Barlow"/>
                          <a:ea typeface="Times New Roman" panose="02020603050405020304" pitchFamily="18" charset="0"/>
                          <a:cs typeface="Arial"/>
                          <a:sym typeface="Arial"/>
                        </a:rPr>
                        <a:t>Recommended Food Type and Size (g)</a:t>
                      </a:r>
                      <a:endParaRPr lang="en-MY" sz="850" b="1" i="0" u="none" strike="noStrike" cap="none">
                        <a:solidFill>
                          <a:srgbClr val="000000"/>
                        </a:solidFill>
                        <a:effectLst/>
                        <a:latin typeface="Barlow"/>
                        <a:ea typeface="Calibri" panose="020F0502020204030204" pitchFamily="34" charset="0"/>
                        <a:cs typeface="Arial"/>
                        <a:sym typeface="Arial"/>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a16="http://schemas.microsoft.com/office/drawing/2014/main" val="1706198467"/>
                  </a:ext>
                </a:extLst>
              </a:tr>
              <a:tr h="493200">
                <a:tc rowSpan="8">
                  <a:txBody>
                    <a:bodyPr/>
                    <a:lstStyle/>
                    <a:p>
                      <a:pPr algn="ctr">
                        <a:lnSpc>
                          <a:spcPct val="107000"/>
                        </a:lnSpc>
                        <a:spcAft>
                          <a:spcPts val="800"/>
                        </a:spcAft>
                      </a:pPr>
                      <a:r>
                        <a:rPr lang="en-MY" sz="850">
                          <a:solidFill>
                            <a:srgbClr val="000000"/>
                          </a:solidFill>
                          <a:effectLst/>
                          <a:latin typeface="Barlow"/>
                          <a:ea typeface="Times New Roman" panose="02020603050405020304" pitchFamily="18" charset="0"/>
                          <a:cs typeface="Arial"/>
                        </a:rPr>
                        <a:t>≥ 18 - 29</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lnSpc>
                          <a:spcPct val="107000"/>
                        </a:lnSpc>
                        <a:spcAft>
                          <a:spcPts val="800"/>
                        </a:spcAft>
                      </a:pPr>
                      <a:r>
                        <a:rPr lang="en-MY" sz="850">
                          <a:solidFill>
                            <a:srgbClr val="000000"/>
                          </a:solidFill>
                          <a:effectLst/>
                          <a:latin typeface="Barlow"/>
                          <a:ea typeface="Times New Roman" panose="02020603050405020304" pitchFamily="18" charset="0"/>
                          <a:cs typeface="Arial"/>
                        </a:rPr>
                        <a:t>Male</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MY" sz="850">
                          <a:solidFill>
                            <a:srgbClr val="000000"/>
                          </a:solidFill>
                          <a:effectLst/>
                          <a:latin typeface="Barlow"/>
                          <a:ea typeface="Times New Roman" panose="02020603050405020304" pitchFamily="18" charset="0"/>
                          <a:cs typeface="Arial"/>
                        </a:rPr>
                        <a:t>1.4</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850">
                          <a:solidFill>
                            <a:srgbClr val="000000"/>
                          </a:solidFill>
                          <a:effectLst/>
                          <a:latin typeface="Barlow"/>
                          <a:ea typeface="Calibri" panose="020F0502020204030204" pitchFamily="34" charset="0"/>
                          <a:cs typeface="Arial"/>
                        </a:rPr>
                        <a:t>9.0253</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MY" sz="850">
                          <a:solidFill>
                            <a:srgbClr val="000000"/>
                          </a:solidFill>
                          <a:effectLst/>
                          <a:latin typeface="Barlow"/>
                          <a:ea typeface="Times New Roman" panose="02020603050405020304" pitchFamily="18" charset="0"/>
                          <a:cs typeface="Arial"/>
                        </a:rPr>
                        <a:t>38 g of Hard-boiled Egg, 156 g of Cucumber, 15 g of Brown rice, 37 g of Cooked Beef, 273 g of Fettuccine, 280 g of Orange, 2 g of Bacon, 12 g of Butter, 90 g of Red kidney bean, 143 g of Catfish, 14 g of Cooking Oil</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1875046"/>
                  </a:ext>
                </a:extLst>
              </a:tr>
              <a:tr h="493200">
                <a:tc vMerge="1">
                  <a:txBody>
                    <a:bodyPr/>
                    <a:lstStyle/>
                    <a:p>
                      <a:endParaRPr lang="en-MY"/>
                    </a:p>
                  </a:txBody>
                  <a:tcPr/>
                </a:tc>
                <a:tc vMerge="1">
                  <a:txBody>
                    <a:bodyPr/>
                    <a:lstStyle/>
                    <a:p>
                      <a:endParaRPr lang="en-MY"/>
                    </a:p>
                  </a:txBody>
                  <a:tcPr/>
                </a:tc>
                <a:tc>
                  <a:txBody>
                    <a:bodyPr/>
                    <a:lstStyle/>
                    <a:p>
                      <a:pPr algn="ctr">
                        <a:lnSpc>
                          <a:spcPct val="107000"/>
                        </a:lnSpc>
                        <a:spcAft>
                          <a:spcPts val="800"/>
                        </a:spcAft>
                      </a:pPr>
                      <a:r>
                        <a:rPr lang="en-MY" sz="850">
                          <a:solidFill>
                            <a:srgbClr val="000000"/>
                          </a:solidFill>
                          <a:effectLst/>
                          <a:latin typeface="Barlow"/>
                          <a:ea typeface="Times New Roman" panose="02020603050405020304" pitchFamily="18" charset="0"/>
                          <a:cs typeface="Arial"/>
                        </a:rPr>
                        <a:t>1.6</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850">
                          <a:solidFill>
                            <a:srgbClr val="000000"/>
                          </a:solidFill>
                          <a:effectLst/>
                          <a:latin typeface="Barlow"/>
                          <a:ea typeface="Calibri" panose="020F0502020204030204" pitchFamily="34" charset="0"/>
                          <a:cs typeface="Arial"/>
                        </a:rPr>
                        <a:t>10.521</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MY" sz="850">
                          <a:solidFill>
                            <a:srgbClr val="000000"/>
                          </a:solidFill>
                          <a:effectLst/>
                          <a:latin typeface="Barlow"/>
                          <a:ea typeface="Times New Roman" panose="02020603050405020304" pitchFamily="18" charset="0"/>
                          <a:cs typeface="Arial"/>
                        </a:rPr>
                        <a:t>34 g of Hard-boiled Egg, 186 g of Banana, 267 g of Cabbage, 57 g of Cooked Beef, 280 g of Fettuccine, 61 g of Orange, 1 g of Bacon, 12 g of Butter, 90 g of Red kidney bean, 143 g of Catfish, 13 g of Peanut, 8 g of Cooking Oil</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8652714"/>
                  </a:ext>
                </a:extLst>
              </a:tr>
              <a:tr h="493200">
                <a:tc vMerge="1">
                  <a:txBody>
                    <a:bodyPr/>
                    <a:lstStyle/>
                    <a:p>
                      <a:endParaRPr lang="en-MY"/>
                    </a:p>
                  </a:txBody>
                  <a:tcPr/>
                </a:tc>
                <a:tc vMerge="1">
                  <a:txBody>
                    <a:bodyPr/>
                    <a:lstStyle/>
                    <a:p>
                      <a:endParaRPr lang="en-MY"/>
                    </a:p>
                  </a:txBody>
                  <a:tcPr/>
                </a:tc>
                <a:tc>
                  <a:txBody>
                    <a:bodyPr/>
                    <a:lstStyle/>
                    <a:p>
                      <a:pPr algn="ctr">
                        <a:lnSpc>
                          <a:spcPct val="107000"/>
                        </a:lnSpc>
                        <a:spcAft>
                          <a:spcPts val="800"/>
                        </a:spcAft>
                      </a:pPr>
                      <a:r>
                        <a:rPr lang="en-MY" sz="850">
                          <a:solidFill>
                            <a:srgbClr val="000000"/>
                          </a:solidFill>
                          <a:effectLst/>
                          <a:latin typeface="Barlow"/>
                          <a:ea typeface="Times New Roman" panose="02020603050405020304" pitchFamily="18" charset="0"/>
                          <a:cs typeface="Arial"/>
                        </a:rPr>
                        <a:t>1.8</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850">
                          <a:solidFill>
                            <a:srgbClr val="000000"/>
                          </a:solidFill>
                          <a:effectLst/>
                          <a:latin typeface="Barlow"/>
                          <a:ea typeface="Calibri" panose="020F0502020204030204" pitchFamily="34" charset="0"/>
                          <a:cs typeface="Arial"/>
                        </a:rPr>
                        <a:t>18.759</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MY" sz="850">
                          <a:solidFill>
                            <a:srgbClr val="000000"/>
                          </a:solidFill>
                          <a:effectLst/>
                          <a:latin typeface="Barlow"/>
                          <a:ea typeface="Times New Roman" panose="02020603050405020304" pitchFamily="18" charset="0"/>
                          <a:cs typeface="Arial"/>
                        </a:rPr>
                        <a:t>220 g of Cucumber, 236 g of Banana, 34 g of Sliced Cheese, 151 g of Grilled Chicken, 69 g of Cabbage, 42 g of Cooked Beef, 171 g of Fettuccine, 98 g of Rice Vermicelli, 164 g of Chickpea, 98 g of Catfish, 32 g of Saba Mackerel, 28 g of Peanut</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8963758"/>
                  </a:ext>
                </a:extLst>
              </a:tr>
              <a:tr h="493200">
                <a:tc vMerge="1">
                  <a:txBody>
                    <a:bodyPr/>
                    <a:lstStyle/>
                    <a:p>
                      <a:endParaRPr lang="en-MY"/>
                    </a:p>
                  </a:txBody>
                  <a:tcPr/>
                </a:tc>
                <a:tc vMerge="1">
                  <a:txBody>
                    <a:bodyPr/>
                    <a:lstStyle/>
                    <a:p>
                      <a:endParaRPr lang="en-MY"/>
                    </a:p>
                  </a:txBody>
                  <a:tcPr/>
                </a:tc>
                <a:tc>
                  <a:txBody>
                    <a:bodyPr/>
                    <a:lstStyle/>
                    <a:p>
                      <a:pPr algn="ctr">
                        <a:lnSpc>
                          <a:spcPct val="107000"/>
                        </a:lnSpc>
                        <a:spcAft>
                          <a:spcPts val="800"/>
                        </a:spcAft>
                      </a:pPr>
                      <a:r>
                        <a:rPr lang="en-MY" sz="850">
                          <a:solidFill>
                            <a:srgbClr val="000000"/>
                          </a:solidFill>
                          <a:effectLst/>
                          <a:latin typeface="Barlow"/>
                          <a:ea typeface="Times New Roman" panose="02020603050405020304" pitchFamily="18" charset="0"/>
                          <a:cs typeface="Arial"/>
                        </a:rPr>
                        <a:t>2.0</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850">
                          <a:solidFill>
                            <a:srgbClr val="000000"/>
                          </a:solidFill>
                          <a:effectLst/>
                          <a:latin typeface="Barlow"/>
                          <a:ea typeface="Calibri" panose="020F0502020204030204" pitchFamily="34" charset="0"/>
                          <a:cs typeface="Arial"/>
                        </a:rPr>
                        <a:t>38.599</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MY" sz="850">
                          <a:solidFill>
                            <a:srgbClr val="000000"/>
                          </a:solidFill>
                          <a:effectLst/>
                          <a:latin typeface="Barlow"/>
                          <a:ea typeface="Times New Roman" panose="02020603050405020304" pitchFamily="18" charset="0"/>
                          <a:cs typeface="Arial"/>
                        </a:rPr>
                        <a:t>236 g of Banana, 340 g of Greek Yogurt, 132 g of Grilled Chicken, 430 g of Oyster Mushroom, 59 g of Cooked Beef, 250 g of Fettuccine, 28 g of Rice Vermicelli, 164 g of Chickpea, 63 g of Catfish, 96 g of Red Snapper, 28 g of Peanut</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02034"/>
                  </a:ext>
                </a:extLst>
              </a:tr>
              <a:tr h="493200">
                <a:tc vMerge="1">
                  <a:txBody>
                    <a:bodyPr/>
                    <a:lstStyle/>
                    <a:p>
                      <a:endParaRPr lang="en-MY"/>
                    </a:p>
                  </a:txBody>
                  <a:tcPr/>
                </a:tc>
                <a:tc rowSpan="4">
                  <a:txBody>
                    <a:bodyPr/>
                    <a:lstStyle/>
                    <a:p>
                      <a:pPr algn="ctr">
                        <a:lnSpc>
                          <a:spcPct val="107000"/>
                        </a:lnSpc>
                        <a:spcAft>
                          <a:spcPts val="800"/>
                        </a:spcAft>
                      </a:pPr>
                      <a:r>
                        <a:rPr lang="en-MY" sz="850">
                          <a:solidFill>
                            <a:srgbClr val="000000"/>
                          </a:solidFill>
                          <a:effectLst/>
                          <a:latin typeface="Barlow"/>
                          <a:ea typeface="Times New Roman" panose="02020603050405020304" pitchFamily="18" charset="0"/>
                          <a:cs typeface="Arial"/>
                        </a:rPr>
                        <a:t>Female</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MY" sz="850">
                          <a:solidFill>
                            <a:srgbClr val="000000"/>
                          </a:solidFill>
                          <a:effectLst/>
                          <a:latin typeface="Barlow"/>
                          <a:ea typeface="Times New Roman" panose="02020603050405020304" pitchFamily="18" charset="0"/>
                          <a:cs typeface="Arial"/>
                        </a:rPr>
                        <a:t>1.4</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850">
                          <a:solidFill>
                            <a:srgbClr val="000000"/>
                          </a:solidFill>
                          <a:effectLst/>
                          <a:latin typeface="Barlow"/>
                          <a:ea typeface="Calibri" panose="020F0502020204030204" pitchFamily="34" charset="0"/>
                          <a:cs typeface="Arial"/>
                        </a:rPr>
                        <a:t>7.6955</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MY" sz="850">
                          <a:solidFill>
                            <a:srgbClr val="000000"/>
                          </a:solidFill>
                          <a:effectLst/>
                          <a:latin typeface="Barlow"/>
                          <a:ea typeface="Times New Roman" panose="02020603050405020304" pitchFamily="18" charset="0"/>
                          <a:cs typeface="Arial"/>
                        </a:rPr>
                        <a:t>42 g of Hard-boiled Egg, 156 g of Cucumber, 302 g of Brown rice, 20 g of Cooked Beef, 112 g of Fettuccine, 280 g of Orange, 4 g of Bacon, 12 g of Butter, 90 g of Red kidney bean, 143 g of Catfish, 14 g of Cooking Oil</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5305112"/>
                  </a:ext>
                </a:extLst>
              </a:tr>
              <a:tr h="493200">
                <a:tc vMerge="1">
                  <a:txBody>
                    <a:bodyPr/>
                    <a:lstStyle/>
                    <a:p>
                      <a:endParaRPr lang="en-MY"/>
                    </a:p>
                  </a:txBody>
                  <a:tcPr/>
                </a:tc>
                <a:tc vMerge="1">
                  <a:txBody>
                    <a:bodyPr/>
                    <a:lstStyle/>
                    <a:p>
                      <a:endParaRPr lang="en-MY"/>
                    </a:p>
                  </a:txBody>
                  <a:tcPr/>
                </a:tc>
                <a:tc>
                  <a:txBody>
                    <a:bodyPr/>
                    <a:lstStyle/>
                    <a:p>
                      <a:pPr algn="ctr">
                        <a:lnSpc>
                          <a:spcPct val="107000"/>
                        </a:lnSpc>
                        <a:spcAft>
                          <a:spcPts val="800"/>
                        </a:spcAft>
                      </a:pPr>
                      <a:r>
                        <a:rPr lang="en-MY" sz="850">
                          <a:solidFill>
                            <a:srgbClr val="000000"/>
                          </a:solidFill>
                          <a:effectLst/>
                          <a:latin typeface="Barlow"/>
                          <a:ea typeface="Times New Roman" panose="02020603050405020304" pitchFamily="18" charset="0"/>
                          <a:cs typeface="Arial"/>
                        </a:rPr>
                        <a:t>1.6</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850">
                          <a:solidFill>
                            <a:srgbClr val="000000"/>
                          </a:solidFill>
                          <a:effectLst/>
                          <a:latin typeface="Barlow"/>
                          <a:ea typeface="Calibri" panose="020F0502020204030204" pitchFamily="34" charset="0"/>
                          <a:cs typeface="Arial"/>
                        </a:rPr>
                        <a:t>8.3909</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MY" sz="850">
                          <a:solidFill>
                            <a:srgbClr val="000000"/>
                          </a:solidFill>
                          <a:effectLst/>
                          <a:latin typeface="Barlow"/>
                          <a:ea typeface="Times New Roman" panose="02020603050405020304" pitchFamily="18" charset="0"/>
                          <a:cs typeface="Arial"/>
                        </a:rPr>
                        <a:t>42 g of Hard-boiled Egg, 156 g of Cucumber, 35 g of Brown rice, 20 g of Cooked Beef, 261 g of Fettuccine, 280 g of Orange, 4 g of Bacon, 12 g of Butter, 90 g of Red kidney bean, 143 g of Catfish, 14 g of Cooking Oil</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8244590"/>
                  </a:ext>
                </a:extLst>
              </a:tr>
              <a:tr h="493200">
                <a:tc vMerge="1">
                  <a:txBody>
                    <a:bodyPr/>
                    <a:lstStyle/>
                    <a:p>
                      <a:endParaRPr lang="en-MY"/>
                    </a:p>
                  </a:txBody>
                  <a:tcPr/>
                </a:tc>
                <a:tc vMerge="1">
                  <a:txBody>
                    <a:bodyPr/>
                    <a:lstStyle/>
                    <a:p>
                      <a:endParaRPr lang="en-MY"/>
                    </a:p>
                  </a:txBody>
                  <a:tcPr/>
                </a:tc>
                <a:tc>
                  <a:txBody>
                    <a:bodyPr/>
                    <a:lstStyle/>
                    <a:p>
                      <a:pPr algn="ctr">
                        <a:lnSpc>
                          <a:spcPct val="107000"/>
                        </a:lnSpc>
                        <a:spcAft>
                          <a:spcPts val="800"/>
                        </a:spcAft>
                      </a:pPr>
                      <a:r>
                        <a:rPr lang="en-MY" sz="850">
                          <a:solidFill>
                            <a:srgbClr val="000000"/>
                          </a:solidFill>
                          <a:effectLst/>
                          <a:latin typeface="Barlow"/>
                          <a:ea typeface="Times New Roman" panose="02020603050405020304" pitchFamily="18" charset="0"/>
                          <a:cs typeface="Arial"/>
                        </a:rPr>
                        <a:t>1.8</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850">
                          <a:solidFill>
                            <a:srgbClr val="000000"/>
                          </a:solidFill>
                          <a:effectLst/>
                          <a:latin typeface="Barlow"/>
                          <a:ea typeface="Calibri" panose="020F0502020204030204" pitchFamily="34" charset="0"/>
                          <a:cs typeface="Arial"/>
                        </a:rPr>
                        <a:t>9.5884</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MY" sz="850">
                          <a:solidFill>
                            <a:srgbClr val="000000"/>
                          </a:solidFill>
                          <a:effectLst/>
                          <a:latin typeface="Barlow"/>
                          <a:ea typeface="Times New Roman" panose="02020603050405020304" pitchFamily="18" charset="0"/>
                          <a:cs typeface="Arial"/>
                        </a:rPr>
                        <a:t>39 g of Hard-boiled Egg, 102 g of Banana, 267 g of Cabbage, 36 g of Cooked Beef, 280 g of Fettuccine, 160 g of Orange, 3 g of Bacon, 12 g of Butter, 90 g of Red kidney bean, 143 g of Catfish, 13 g of Peanut, 8 g of Cooking Oil</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8912704"/>
                  </a:ext>
                </a:extLst>
              </a:tr>
              <a:tr h="493200">
                <a:tc vMerge="1">
                  <a:txBody>
                    <a:bodyPr/>
                    <a:lstStyle/>
                    <a:p>
                      <a:endParaRPr lang="en-MY"/>
                    </a:p>
                  </a:txBody>
                  <a:tcPr/>
                </a:tc>
                <a:tc vMerge="1">
                  <a:txBody>
                    <a:bodyPr/>
                    <a:lstStyle/>
                    <a:p>
                      <a:endParaRPr lang="en-MY"/>
                    </a:p>
                  </a:txBody>
                  <a:tcPr/>
                </a:tc>
                <a:tc>
                  <a:txBody>
                    <a:bodyPr/>
                    <a:lstStyle/>
                    <a:p>
                      <a:pPr algn="ctr">
                        <a:lnSpc>
                          <a:spcPct val="107000"/>
                        </a:lnSpc>
                        <a:spcAft>
                          <a:spcPts val="800"/>
                        </a:spcAft>
                      </a:pPr>
                      <a:r>
                        <a:rPr lang="en-MY" sz="850">
                          <a:solidFill>
                            <a:srgbClr val="000000"/>
                          </a:solidFill>
                          <a:effectLst/>
                          <a:latin typeface="Barlow"/>
                          <a:ea typeface="Times New Roman" panose="02020603050405020304" pitchFamily="18" charset="0"/>
                          <a:cs typeface="Arial"/>
                        </a:rPr>
                        <a:t>2.0</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850">
                          <a:solidFill>
                            <a:srgbClr val="000000"/>
                          </a:solidFill>
                          <a:effectLst/>
                          <a:latin typeface="Barlow"/>
                          <a:ea typeface="Calibri" panose="020F0502020204030204" pitchFamily="34" charset="0"/>
                          <a:cs typeface="Arial"/>
                        </a:rPr>
                        <a:t>14.445</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MY" sz="850">
                          <a:solidFill>
                            <a:srgbClr val="000000"/>
                          </a:solidFill>
                          <a:effectLst/>
                          <a:latin typeface="Barlow"/>
                          <a:ea typeface="Times New Roman" panose="02020603050405020304" pitchFamily="18" charset="0"/>
                          <a:cs typeface="Arial"/>
                        </a:rPr>
                        <a:t>9 g of Hard-boiled Egg, 156 g of Cucumber, 236 g of Banana, 34 g of Sliced Cheese, 104 g of Grilled Chicken, 14 g of Japanese Pressed Tofu, 26 g of Cooked Beef, 280 g of Fettuccine, 138 g of Chickpea, 143 g of Catfish, 28 g of Peanut</a:t>
                      </a:r>
                      <a:endParaRPr lang="en-MY" sz="850">
                        <a:effectLst/>
                        <a:latin typeface="Barlow"/>
                        <a:ea typeface="Calibri" panose="020F0502020204030204" pitchFamily="34" charset="0"/>
                        <a:cs typeface="Aria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4095835"/>
                  </a:ext>
                </a:extLst>
              </a:tr>
            </a:tbl>
          </a:graphicData>
        </a:graphic>
      </p:graphicFrame>
    </p:spTree>
    <p:extLst>
      <p:ext uri="{BB962C8B-B14F-4D97-AF65-F5344CB8AC3E}">
        <p14:creationId xmlns:p14="http://schemas.microsoft.com/office/powerpoint/2010/main" val="2008666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pic>
        <p:nvPicPr>
          <p:cNvPr id="688" name="Google Shape;688;p52"/>
          <p:cNvPicPr preferRelativeResize="0"/>
          <p:nvPr/>
        </p:nvPicPr>
        <p:blipFill>
          <a:blip r:embed="rId3">
            <a:alphaModFix/>
          </a:blip>
          <a:stretch>
            <a:fillRect/>
          </a:stretch>
        </p:blipFill>
        <p:spPr>
          <a:xfrm rot="-9036802" flipH="1">
            <a:off x="1018751" y="4542987"/>
            <a:ext cx="374165" cy="384376"/>
          </a:xfrm>
          <a:prstGeom prst="rect">
            <a:avLst/>
          </a:prstGeom>
          <a:noFill/>
          <a:ln>
            <a:noFill/>
          </a:ln>
          <a:effectLst>
            <a:outerShdw blurRad="57150" dist="19050" dir="5400000" algn="bl" rotWithShape="0">
              <a:srgbClr val="000000">
                <a:alpha val="50000"/>
              </a:srgbClr>
            </a:outerShdw>
          </a:effectLst>
        </p:spPr>
      </p:pic>
      <p:pic>
        <p:nvPicPr>
          <p:cNvPr id="689" name="Google Shape;689;p52"/>
          <p:cNvPicPr preferRelativeResize="0"/>
          <p:nvPr/>
        </p:nvPicPr>
        <p:blipFill>
          <a:blip r:embed="rId4">
            <a:alphaModFix/>
          </a:blip>
          <a:stretch>
            <a:fillRect/>
          </a:stretch>
        </p:blipFill>
        <p:spPr>
          <a:xfrm rot="-8412295" flipH="1">
            <a:off x="7792137" y="81692"/>
            <a:ext cx="389635" cy="371238"/>
          </a:xfrm>
          <a:prstGeom prst="rect">
            <a:avLst/>
          </a:prstGeom>
          <a:noFill/>
          <a:ln>
            <a:noFill/>
          </a:ln>
          <a:effectLst>
            <a:outerShdw blurRad="57150" dist="19050" dir="5400000" algn="bl" rotWithShape="0">
              <a:srgbClr val="000000">
                <a:alpha val="50000"/>
              </a:srgbClr>
            </a:outerShdw>
          </a:effectLst>
        </p:spPr>
      </p:pic>
      <p:pic>
        <p:nvPicPr>
          <p:cNvPr id="690" name="Google Shape;690;p52"/>
          <p:cNvPicPr preferRelativeResize="0"/>
          <p:nvPr/>
        </p:nvPicPr>
        <p:blipFill>
          <a:blip r:embed="rId3">
            <a:alphaModFix/>
          </a:blip>
          <a:stretch>
            <a:fillRect/>
          </a:stretch>
        </p:blipFill>
        <p:spPr>
          <a:xfrm rot="-6325005" flipH="1">
            <a:off x="8691988" y="385637"/>
            <a:ext cx="374165" cy="384376"/>
          </a:xfrm>
          <a:prstGeom prst="rect">
            <a:avLst/>
          </a:prstGeom>
          <a:noFill/>
          <a:ln>
            <a:noFill/>
          </a:ln>
          <a:effectLst>
            <a:outerShdw blurRad="57150" dist="19050" dir="5400000" algn="bl" rotWithShape="0">
              <a:srgbClr val="000000">
                <a:alpha val="50000"/>
              </a:srgbClr>
            </a:outerShdw>
          </a:effectLst>
        </p:spPr>
      </p:pic>
      <p:pic>
        <p:nvPicPr>
          <p:cNvPr id="691" name="Google Shape;691;p52"/>
          <p:cNvPicPr preferRelativeResize="0"/>
          <p:nvPr/>
        </p:nvPicPr>
        <p:blipFill>
          <a:blip r:embed="rId4">
            <a:alphaModFix/>
          </a:blip>
          <a:stretch>
            <a:fillRect/>
          </a:stretch>
        </p:blipFill>
        <p:spPr>
          <a:xfrm rot="-3851964" flipH="1">
            <a:off x="8320094" y="38968"/>
            <a:ext cx="575172" cy="548014"/>
          </a:xfrm>
          <a:prstGeom prst="rect">
            <a:avLst/>
          </a:prstGeom>
          <a:noFill/>
          <a:ln>
            <a:noFill/>
          </a:ln>
          <a:effectLst>
            <a:outerShdw blurRad="57150" dist="19050" dir="5400000" algn="bl" rotWithShape="0">
              <a:srgbClr val="000000">
                <a:alpha val="50000"/>
              </a:srgbClr>
            </a:outerShdw>
          </a:effectLst>
        </p:spPr>
      </p:pic>
      <p:pic>
        <p:nvPicPr>
          <p:cNvPr id="692" name="Google Shape;692;p52"/>
          <p:cNvPicPr preferRelativeResize="0"/>
          <p:nvPr/>
        </p:nvPicPr>
        <p:blipFill rotWithShape="1">
          <a:blip r:embed="rId5">
            <a:alphaModFix/>
          </a:blip>
          <a:srcRect l="51421" t="34810" r="-4"/>
          <a:stretch/>
        </p:blipFill>
        <p:spPr>
          <a:xfrm rot="-5400007" flipH="1">
            <a:off x="331570" y="4326100"/>
            <a:ext cx="328700" cy="372249"/>
          </a:xfrm>
          <a:prstGeom prst="rect">
            <a:avLst/>
          </a:prstGeom>
          <a:noFill/>
          <a:ln>
            <a:noFill/>
          </a:ln>
          <a:effectLst>
            <a:outerShdw blurRad="57150" dist="19050" dir="5400000" algn="bl" rotWithShape="0">
              <a:srgbClr val="000000">
                <a:alpha val="50000"/>
              </a:srgbClr>
            </a:outerShdw>
          </a:effectLst>
        </p:spPr>
      </p:pic>
      <p:pic>
        <p:nvPicPr>
          <p:cNvPr id="693" name="Google Shape;693;p52"/>
          <p:cNvPicPr preferRelativeResize="0"/>
          <p:nvPr/>
        </p:nvPicPr>
        <p:blipFill rotWithShape="1">
          <a:blip r:embed="rId5">
            <a:alphaModFix/>
          </a:blip>
          <a:srcRect l="51421" t="34810" r="-4"/>
          <a:stretch/>
        </p:blipFill>
        <p:spPr>
          <a:xfrm rot="-8100059" flipH="1">
            <a:off x="632189" y="4568010"/>
            <a:ext cx="490791" cy="555815"/>
          </a:xfrm>
          <a:prstGeom prst="rect">
            <a:avLst/>
          </a:prstGeom>
          <a:noFill/>
          <a:ln>
            <a:noFill/>
          </a:ln>
          <a:effectLst>
            <a:outerShdw blurRad="57150" dist="19050" dir="5400000" algn="bl" rotWithShape="0">
              <a:srgbClr val="000000">
                <a:alpha val="50000"/>
              </a:srgbClr>
            </a:outerShdw>
          </a:effectLst>
        </p:spPr>
      </p:pic>
      <p:pic>
        <p:nvPicPr>
          <p:cNvPr id="694" name="Google Shape;694;p52"/>
          <p:cNvPicPr preferRelativeResize="0"/>
          <p:nvPr/>
        </p:nvPicPr>
        <p:blipFill>
          <a:blip r:embed="rId4">
            <a:alphaModFix/>
          </a:blip>
          <a:stretch>
            <a:fillRect/>
          </a:stretch>
        </p:blipFill>
        <p:spPr>
          <a:xfrm rot="-3852020" flipH="1">
            <a:off x="80847" y="4654434"/>
            <a:ext cx="328344" cy="312832"/>
          </a:xfrm>
          <a:prstGeom prst="rect">
            <a:avLst/>
          </a:prstGeom>
          <a:noFill/>
          <a:ln>
            <a:noFill/>
          </a:ln>
          <a:effectLst>
            <a:outerShdw blurRad="57150" dist="19050" dir="5400000" algn="bl" rotWithShape="0">
              <a:srgbClr val="000000">
                <a:alpha val="50000"/>
              </a:srgbClr>
            </a:outerShdw>
          </a:effectLst>
        </p:spPr>
      </p:pic>
      <p:graphicFrame>
        <p:nvGraphicFramePr>
          <p:cNvPr id="2" name="Table 1">
            <a:extLst>
              <a:ext uri="{FF2B5EF4-FFF2-40B4-BE49-F238E27FC236}">
                <a16:creationId xmlns:a16="http://schemas.microsoft.com/office/drawing/2014/main" id="{88409C0B-6D86-2A15-BBD0-A70012FECCAD}"/>
              </a:ext>
            </a:extLst>
          </p:cNvPr>
          <p:cNvGraphicFramePr>
            <a:graphicFrameLocks noGrp="1"/>
          </p:cNvGraphicFramePr>
          <p:nvPr>
            <p:extLst>
              <p:ext uri="{D42A27DB-BD31-4B8C-83A1-F6EECF244321}">
                <p14:modId xmlns:p14="http://schemas.microsoft.com/office/powerpoint/2010/main" val="688738252"/>
              </p:ext>
            </p:extLst>
          </p:nvPr>
        </p:nvGraphicFramePr>
        <p:xfrm>
          <a:off x="339521" y="386134"/>
          <a:ext cx="8092800" cy="4582800"/>
        </p:xfrm>
        <a:graphic>
          <a:graphicData uri="http://schemas.openxmlformats.org/drawingml/2006/table">
            <a:tbl>
              <a:tblPr firstRow="1" firstCol="1" bandRow="1"/>
              <a:tblGrid>
                <a:gridCol w="727200">
                  <a:extLst>
                    <a:ext uri="{9D8B030D-6E8A-4147-A177-3AD203B41FA5}">
                      <a16:colId xmlns:a16="http://schemas.microsoft.com/office/drawing/2014/main" val="3240244765"/>
                    </a:ext>
                  </a:extLst>
                </a:gridCol>
                <a:gridCol w="648000">
                  <a:extLst>
                    <a:ext uri="{9D8B030D-6E8A-4147-A177-3AD203B41FA5}">
                      <a16:colId xmlns:a16="http://schemas.microsoft.com/office/drawing/2014/main" val="1403223715"/>
                    </a:ext>
                  </a:extLst>
                </a:gridCol>
                <a:gridCol w="792000">
                  <a:extLst>
                    <a:ext uri="{9D8B030D-6E8A-4147-A177-3AD203B41FA5}">
                      <a16:colId xmlns:a16="http://schemas.microsoft.com/office/drawing/2014/main" val="2198529781"/>
                    </a:ext>
                  </a:extLst>
                </a:gridCol>
                <a:gridCol w="1141200">
                  <a:extLst>
                    <a:ext uri="{9D8B030D-6E8A-4147-A177-3AD203B41FA5}">
                      <a16:colId xmlns:a16="http://schemas.microsoft.com/office/drawing/2014/main" val="2652969217"/>
                    </a:ext>
                  </a:extLst>
                </a:gridCol>
                <a:gridCol w="4784400">
                  <a:extLst>
                    <a:ext uri="{9D8B030D-6E8A-4147-A177-3AD203B41FA5}">
                      <a16:colId xmlns:a16="http://schemas.microsoft.com/office/drawing/2014/main" val="1820842149"/>
                    </a:ext>
                  </a:extLst>
                </a:gridCol>
              </a:tblGrid>
              <a:tr h="637200">
                <a:tc>
                  <a:txBody>
                    <a:bodyPr/>
                    <a:lstStyle/>
                    <a:p>
                      <a:pPr algn="ctr">
                        <a:lnSpc>
                          <a:spcPct val="107000"/>
                        </a:lnSpc>
                        <a:spcAft>
                          <a:spcPts val="800"/>
                        </a:spcAft>
                      </a:pPr>
                      <a:r>
                        <a:rPr lang="en-MY" sz="850" b="1">
                          <a:solidFill>
                            <a:srgbClr val="000000"/>
                          </a:solidFill>
                          <a:effectLst/>
                          <a:latin typeface="Barlow"/>
                          <a:ea typeface="Times New Roman" panose="02020603050405020304" pitchFamily="18" charset="0"/>
                          <a:cs typeface="Arial"/>
                        </a:rPr>
                        <a:t>Age Groups</a:t>
                      </a:r>
                      <a:endParaRPr lang="en-MY" sz="850">
                        <a:effectLst/>
                        <a:latin typeface="Barlow"/>
                        <a:ea typeface="Calibri" panose="020F0502020204030204" pitchFamily="34" charset="0"/>
                        <a:cs typeface="Arial"/>
                      </a:endParaRPr>
                    </a:p>
                  </a:txBody>
                  <a:tcPr marL="27483" marR="274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EEAF6"/>
                    </a:solidFill>
                  </a:tcPr>
                </a:tc>
                <a:tc>
                  <a:txBody>
                    <a:bodyPr/>
                    <a:lstStyle/>
                    <a:p>
                      <a:pPr algn="ctr">
                        <a:lnSpc>
                          <a:spcPct val="107000"/>
                        </a:lnSpc>
                        <a:spcAft>
                          <a:spcPts val="800"/>
                        </a:spcAft>
                      </a:pPr>
                      <a:r>
                        <a:rPr lang="en-MY" sz="850" b="1">
                          <a:solidFill>
                            <a:srgbClr val="000000"/>
                          </a:solidFill>
                          <a:effectLst/>
                          <a:latin typeface="Barlow"/>
                          <a:ea typeface="Times New Roman" panose="02020603050405020304" pitchFamily="18" charset="0"/>
                          <a:cs typeface="Arial"/>
                        </a:rPr>
                        <a:t>Gender</a:t>
                      </a:r>
                      <a:endParaRPr lang="en-MY" sz="850">
                        <a:effectLst/>
                        <a:latin typeface="Barlow"/>
                        <a:ea typeface="Calibri" panose="020F0502020204030204" pitchFamily="34" charset="0"/>
                        <a:cs typeface="Arial"/>
                      </a:endParaRPr>
                    </a:p>
                  </a:txBody>
                  <a:tcPr marL="27483" marR="274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EEAF6"/>
                    </a:solidFill>
                  </a:tcPr>
                </a:tc>
                <a:tc>
                  <a:txBody>
                    <a:bodyPr/>
                    <a:lstStyle/>
                    <a:p>
                      <a:pPr algn="ctr">
                        <a:lnSpc>
                          <a:spcPct val="107000"/>
                        </a:lnSpc>
                        <a:spcAft>
                          <a:spcPts val="800"/>
                        </a:spcAft>
                      </a:pPr>
                      <a:r>
                        <a:rPr lang="en-MY" sz="850" b="1">
                          <a:solidFill>
                            <a:srgbClr val="000000"/>
                          </a:solidFill>
                          <a:effectLst/>
                          <a:latin typeface="Barlow"/>
                          <a:ea typeface="Times New Roman" panose="02020603050405020304" pitchFamily="18" charset="0"/>
                          <a:cs typeface="Arial"/>
                        </a:rPr>
                        <a:t>Level of Physical Activity (PAL)</a:t>
                      </a:r>
                      <a:endParaRPr lang="en-MY" sz="850">
                        <a:effectLst/>
                        <a:latin typeface="Barlow"/>
                        <a:ea typeface="Calibri" panose="020F0502020204030204" pitchFamily="34" charset="0"/>
                        <a:cs typeface="Arial"/>
                      </a:endParaRPr>
                    </a:p>
                  </a:txBody>
                  <a:tcPr marL="27483" marR="274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EEAF6"/>
                    </a:solidFill>
                  </a:tcPr>
                </a:tc>
                <a:tc>
                  <a:txBody>
                    <a:bodyPr/>
                    <a:lstStyle/>
                    <a:p>
                      <a:pPr algn="ctr">
                        <a:lnSpc>
                          <a:spcPct val="107000"/>
                        </a:lnSpc>
                        <a:spcAft>
                          <a:spcPts val="800"/>
                        </a:spcAft>
                      </a:pPr>
                      <a:r>
                        <a:rPr lang="en-MY" sz="850" b="1">
                          <a:solidFill>
                            <a:srgbClr val="000000"/>
                          </a:solidFill>
                          <a:effectLst/>
                          <a:latin typeface="Barlow"/>
                          <a:ea typeface="Times New Roman" panose="02020603050405020304" pitchFamily="18" charset="0"/>
                          <a:cs typeface="Arial"/>
                        </a:rPr>
                        <a:t>Minimum Cost</a:t>
                      </a:r>
                      <a:endParaRPr lang="en-MY" sz="850">
                        <a:effectLst/>
                        <a:latin typeface="Barlow"/>
                        <a:ea typeface="Calibri" panose="020F0502020204030204" pitchFamily="34" charset="0"/>
                        <a:cs typeface="Arial"/>
                      </a:endParaRPr>
                    </a:p>
                    <a:p>
                      <a:pPr algn="ctr">
                        <a:lnSpc>
                          <a:spcPct val="107000"/>
                        </a:lnSpc>
                        <a:spcAft>
                          <a:spcPts val="800"/>
                        </a:spcAft>
                      </a:pPr>
                      <a:r>
                        <a:rPr lang="en-MY" sz="850" b="1">
                          <a:solidFill>
                            <a:srgbClr val="000000"/>
                          </a:solidFill>
                          <a:effectLst/>
                          <a:latin typeface="Barlow"/>
                          <a:ea typeface="Times New Roman" panose="02020603050405020304" pitchFamily="18" charset="0"/>
                          <a:cs typeface="Arial"/>
                        </a:rPr>
                        <a:t>(RM)</a:t>
                      </a:r>
                      <a:endParaRPr lang="en-MY" sz="850">
                        <a:effectLst/>
                        <a:latin typeface="Barlow"/>
                        <a:ea typeface="Calibri" panose="020F0502020204030204" pitchFamily="34" charset="0"/>
                        <a:cs typeface="Arial"/>
                      </a:endParaRPr>
                    </a:p>
                  </a:txBody>
                  <a:tcPr marL="27483" marR="274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EEAF6"/>
                    </a:solidFill>
                  </a:tcPr>
                </a:tc>
                <a:tc>
                  <a:txBody>
                    <a:bodyPr/>
                    <a:lstStyle/>
                    <a:p>
                      <a:pPr algn="ctr">
                        <a:lnSpc>
                          <a:spcPct val="107000"/>
                        </a:lnSpc>
                        <a:spcAft>
                          <a:spcPts val="800"/>
                        </a:spcAft>
                      </a:pPr>
                      <a:r>
                        <a:rPr lang="en-MY" sz="850" b="1">
                          <a:solidFill>
                            <a:srgbClr val="000000"/>
                          </a:solidFill>
                          <a:effectLst/>
                          <a:latin typeface="Barlow"/>
                          <a:ea typeface="Times New Roman" panose="02020603050405020304" pitchFamily="18" charset="0"/>
                          <a:cs typeface="Arial"/>
                        </a:rPr>
                        <a:t>Recommended Food Type and Size (g)</a:t>
                      </a:r>
                      <a:endParaRPr lang="en-MY" sz="850">
                        <a:effectLst/>
                        <a:latin typeface="Barlow"/>
                        <a:ea typeface="Calibri" panose="020F0502020204030204" pitchFamily="34" charset="0"/>
                        <a:cs typeface="Arial"/>
                      </a:endParaRPr>
                    </a:p>
                  </a:txBody>
                  <a:tcPr marL="27483" marR="274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EEAF6"/>
                    </a:solidFill>
                  </a:tcPr>
                </a:tc>
                <a:extLst>
                  <a:ext uri="{0D108BD9-81ED-4DB2-BD59-A6C34878D82A}">
                    <a16:rowId xmlns:a16="http://schemas.microsoft.com/office/drawing/2014/main" val="980061719"/>
                  </a:ext>
                </a:extLst>
              </a:tr>
              <a:tr h="493200">
                <a:tc rowSpan="8">
                  <a:txBody>
                    <a:bodyPr/>
                    <a:lstStyle/>
                    <a:p>
                      <a:pPr algn="ctr">
                        <a:lnSpc>
                          <a:spcPct val="107000"/>
                        </a:lnSpc>
                        <a:spcAft>
                          <a:spcPts val="800"/>
                        </a:spcAft>
                      </a:pPr>
                      <a:r>
                        <a:rPr lang="en-MY" sz="850">
                          <a:solidFill>
                            <a:srgbClr val="000000"/>
                          </a:solidFill>
                          <a:effectLst/>
                          <a:latin typeface="Barlow"/>
                          <a:ea typeface="Times New Roman" panose="02020603050405020304" pitchFamily="18" charset="0"/>
                          <a:cs typeface="Arial"/>
                        </a:rPr>
                        <a:t>30 - 59</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a:lnSpc>
                          <a:spcPct val="107000"/>
                        </a:lnSpc>
                        <a:spcAft>
                          <a:spcPts val="800"/>
                        </a:spcAft>
                      </a:pPr>
                      <a:r>
                        <a:rPr lang="en-MY" sz="850">
                          <a:solidFill>
                            <a:srgbClr val="000000"/>
                          </a:solidFill>
                          <a:effectLst/>
                          <a:latin typeface="Barlow"/>
                          <a:ea typeface="Times New Roman" panose="02020603050405020304" pitchFamily="18" charset="0"/>
                          <a:cs typeface="Arial"/>
                        </a:rPr>
                        <a:t>Male</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MY" sz="850">
                          <a:solidFill>
                            <a:srgbClr val="000000"/>
                          </a:solidFill>
                          <a:effectLst/>
                          <a:latin typeface="Barlow"/>
                          <a:ea typeface="Times New Roman" panose="02020603050405020304" pitchFamily="18" charset="0"/>
                          <a:cs typeface="Arial"/>
                        </a:rPr>
                        <a:t>1.4</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850">
                          <a:solidFill>
                            <a:srgbClr val="000000"/>
                          </a:solidFill>
                          <a:effectLst/>
                          <a:latin typeface="Barlow"/>
                          <a:ea typeface="Calibri" panose="020F0502020204030204" pitchFamily="34" charset="0"/>
                          <a:cs typeface="Arial"/>
                        </a:rPr>
                        <a:t>8.8796</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MY" sz="850">
                          <a:solidFill>
                            <a:srgbClr val="000000"/>
                          </a:solidFill>
                          <a:effectLst/>
                          <a:latin typeface="Barlow"/>
                          <a:ea typeface="Times New Roman" panose="02020603050405020304" pitchFamily="18" charset="0"/>
                          <a:cs typeface="Arial"/>
                        </a:rPr>
                        <a:t>39 g of Hard-boiled Egg, 156 g of Cucumber, 50 g of Brown rice, 36 g of Cooked Beef, 253 g of Fettuccine, 280 g of Orange, 3 g of Bacon, 12 g of Butter, 90 g of Red kidney bean, 143 g of Catfish, 14 g of Cooking Oil</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8172024"/>
                  </a:ext>
                </a:extLst>
              </a:tr>
              <a:tr h="493200">
                <a:tc vMerge="1">
                  <a:txBody>
                    <a:bodyPr/>
                    <a:lstStyle/>
                    <a:p>
                      <a:endParaRPr lang="en-MY"/>
                    </a:p>
                  </a:txBody>
                  <a:tcPr/>
                </a:tc>
                <a:tc vMerge="1">
                  <a:txBody>
                    <a:bodyPr/>
                    <a:lstStyle/>
                    <a:p>
                      <a:endParaRPr lang="en-MY"/>
                    </a:p>
                  </a:txBody>
                  <a:tcPr/>
                </a:tc>
                <a:tc>
                  <a:txBody>
                    <a:bodyPr/>
                    <a:lstStyle/>
                    <a:p>
                      <a:pPr algn="ctr">
                        <a:lnSpc>
                          <a:spcPct val="107000"/>
                        </a:lnSpc>
                        <a:spcAft>
                          <a:spcPts val="800"/>
                        </a:spcAft>
                      </a:pPr>
                      <a:r>
                        <a:rPr lang="en-MY" sz="850">
                          <a:solidFill>
                            <a:srgbClr val="000000"/>
                          </a:solidFill>
                          <a:effectLst/>
                          <a:latin typeface="Barlow"/>
                          <a:ea typeface="Times New Roman" panose="02020603050405020304" pitchFamily="18" charset="0"/>
                          <a:cs typeface="Arial"/>
                        </a:rPr>
                        <a:t>1.6</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850">
                          <a:solidFill>
                            <a:srgbClr val="000000"/>
                          </a:solidFill>
                          <a:effectLst/>
                          <a:latin typeface="Barlow"/>
                          <a:ea typeface="Calibri" panose="020F0502020204030204" pitchFamily="34" charset="0"/>
                          <a:cs typeface="Arial"/>
                        </a:rPr>
                        <a:t>10.21</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MY" sz="850">
                          <a:solidFill>
                            <a:srgbClr val="000000"/>
                          </a:solidFill>
                          <a:effectLst/>
                          <a:latin typeface="Barlow"/>
                          <a:ea typeface="Times New Roman" panose="02020603050405020304" pitchFamily="18" charset="0"/>
                          <a:cs typeface="Arial"/>
                        </a:rPr>
                        <a:t>34 g of Hard-boiled Egg, 96 g of Banana, 267 g of Cabbage, 54 g of Cooked Beef, 280 g of Fettuccine, 167 g of Orange, 1 g of Bacon, 12 g of Butter, 90 g of Red kidney bean, 143 g of Catfish, 13 g of Peanut, 8 g of Cooking Oil</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2335293"/>
                  </a:ext>
                </a:extLst>
              </a:tr>
              <a:tr h="493200">
                <a:tc vMerge="1">
                  <a:txBody>
                    <a:bodyPr/>
                    <a:lstStyle/>
                    <a:p>
                      <a:endParaRPr lang="en-MY"/>
                    </a:p>
                  </a:txBody>
                  <a:tcPr/>
                </a:tc>
                <a:tc vMerge="1">
                  <a:txBody>
                    <a:bodyPr/>
                    <a:lstStyle/>
                    <a:p>
                      <a:endParaRPr lang="en-MY"/>
                    </a:p>
                  </a:txBody>
                  <a:tcPr/>
                </a:tc>
                <a:tc>
                  <a:txBody>
                    <a:bodyPr/>
                    <a:lstStyle/>
                    <a:p>
                      <a:pPr algn="ctr">
                        <a:lnSpc>
                          <a:spcPct val="107000"/>
                        </a:lnSpc>
                        <a:spcAft>
                          <a:spcPts val="800"/>
                        </a:spcAft>
                      </a:pPr>
                      <a:r>
                        <a:rPr lang="en-MY" sz="850">
                          <a:solidFill>
                            <a:srgbClr val="000000"/>
                          </a:solidFill>
                          <a:effectLst/>
                          <a:latin typeface="Barlow"/>
                          <a:ea typeface="Times New Roman" panose="02020603050405020304" pitchFamily="18" charset="0"/>
                          <a:cs typeface="Arial"/>
                        </a:rPr>
                        <a:t>1.8</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850">
                          <a:solidFill>
                            <a:srgbClr val="000000"/>
                          </a:solidFill>
                          <a:effectLst/>
                          <a:latin typeface="Barlow"/>
                          <a:ea typeface="Calibri" panose="020F0502020204030204" pitchFamily="34" charset="0"/>
                          <a:cs typeface="Arial"/>
                        </a:rPr>
                        <a:t>16.956</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MY" sz="850">
                          <a:solidFill>
                            <a:srgbClr val="000000"/>
                          </a:solidFill>
                          <a:effectLst/>
                          <a:latin typeface="Barlow"/>
                          <a:ea typeface="Times New Roman" panose="02020603050405020304" pitchFamily="18" charset="0"/>
                          <a:cs typeface="Arial"/>
                        </a:rPr>
                        <a:t>156 g of Cucumber, 236 g of Banana, 34 g of Sliced Cheese, 133 g of Grilled Chicken, 41 g of Cooked Beef, 224 g of Fettuccine, 50 g of Rice Vermicelli, 2 g of Bacon, 164 g of Chickpea, 124 g of Catfish, 14 g of Saba Mackerel, 28 g of Peanut</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1791108"/>
                  </a:ext>
                </a:extLst>
              </a:tr>
              <a:tr h="493200">
                <a:tc vMerge="1">
                  <a:txBody>
                    <a:bodyPr/>
                    <a:lstStyle/>
                    <a:p>
                      <a:endParaRPr lang="en-MY"/>
                    </a:p>
                  </a:txBody>
                  <a:tcPr/>
                </a:tc>
                <a:tc vMerge="1">
                  <a:txBody>
                    <a:bodyPr/>
                    <a:lstStyle/>
                    <a:p>
                      <a:endParaRPr lang="en-MY"/>
                    </a:p>
                  </a:txBody>
                  <a:tcPr/>
                </a:tc>
                <a:tc>
                  <a:txBody>
                    <a:bodyPr/>
                    <a:lstStyle/>
                    <a:p>
                      <a:pPr algn="ctr">
                        <a:lnSpc>
                          <a:spcPct val="107000"/>
                        </a:lnSpc>
                        <a:spcAft>
                          <a:spcPts val="800"/>
                        </a:spcAft>
                      </a:pPr>
                      <a:r>
                        <a:rPr lang="en-MY" sz="850">
                          <a:solidFill>
                            <a:srgbClr val="000000"/>
                          </a:solidFill>
                          <a:effectLst/>
                          <a:latin typeface="Barlow"/>
                          <a:ea typeface="Times New Roman" panose="02020603050405020304" pitchFamily="18" charset="0"/>
                          <a:cs typeface="Arial"/>
                        </a:rPr>
                        <a:t>2.0</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850">
                          <a:solidFill>
                            <a:srgbClr val="000000"/>
                          </a:solidFill>
                          <a:effectLst/>
                          <a:latin typeface="Barlow"/>
                          <a:ea typeface="Calibri" panose="020F0502020204030204" pitchFamily="34" charset="0"/>
                          <a:cs typeface="Arial"/>
                        </a:rPr>
                        <a:t>35.008</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MY" sz="850">
                          <a:solidFill>
                            <a:srgbClr val="000000"/>
                          </a:solidFill>
                          <a:effectLst/>
                          <a:latin typeface="Barlow"/>
                          <a:ea typeface="Times New Roman" panose="02020603050405020304" pitchFamily="18" charset="0"/>
                          <a:cs typeface="Arial"/>
                        </a:rPr>
                        <a:t>236 g of Banana, 340 g of Greek Yogurt, 127 g of Grilled Chicken, 301 g of Cabbage, 140 g of Oyster Mushroom, 63 g of Cooked Beef, 61 g of Fettuccine, 197 g of Rice Vermicelli, 164 g of Chickpea, 75 g of Catfish, 82 g of Red Snapper, 28 g of Peanut</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6617685"/>
                  </a:ext>
                </a:extLst>
              </a:tr>
              <a:tr h="493200">
                <a:tc vMerge="1">
                  <a:txBody>
                    <a:bodyPr/>
                    <a:lstStyle/>
                    <a:p>
                      <a:endParaRPr lang="en-MY"/>
                    </a:p>
                  </a:txBody>
                  <a:tcPr/>
                </a:tc>
                <a:tc rowSpan="4">
                  <a:txBody>
                    <a:bodyPr/>
                    <a:lstStyle/>
                    <a:p>
                      <a:pPr algn="ctr">
                        <a:lnSpc>
                          <a:spcPct val="107000"/>
                        </a:lnSpc>
                        <a:spcAft>
                          <a:spcPts val="800"/>
                        </a:spcAft>
                      </a:pPr>
                      <a:r>
                        <a:rPr lang="en-MY" sz="850">
                          <a:solidFill>
                            <a:srgbClr val="000000"/>
                          </a:solidFill>
                          <a:effectLst/>
                          <a:latin typeface="Barlow"/>
                          <a:ea typeface="Times New Roman" panose="02020603050405020304" pitchFamily="18" charset="0"/>
                          <a:cs typeface="Arial"/>
                        </a:rPr>
                        <a:t>Female</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MY" sz="850">
                          <a:solidFill>
                            <a:srgbClr val="000000"/>
                          </a:solidFill>
                          <a:effectLst/>
                          <a:latin typeface="Barlow"/>
                          <a:ea typeface="Times New Roman" panose="02020603050405020304" pitchFamily="18" charset="0"/>
                          <a:cs typeface="Arial"/>
                        </a:rPr>
                        <a:t>1.4</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850">
                          <a:solidFill>
                            <a:srgbClr val="000000"/>
                          </a:solidFill>
                          <a:effectLst/>
                          <a:latin typeface="Barlow"/>
                          <a:ea typeface="Calibri" panose="020F0502020204030204" pitchFamily="34" charset="0"/>
                          <a:cs typeface="Arial"/>
                        </a:rPr>
                        <a:t>7.8961</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MY" sz="850">
                          <a:solidFill>
                            <a:srgbClr val="000000"/>
                          </a:solidFill>
                          <a:effectLst/>
                          <a:latin typeface="Barlow"/>
                          <a:ea typeface="Times New Roman" panose="02020603050405020304" pitchFamily="18" charset="0"/>
                          <a:cs typeface="Arial"/>
                        </a:rPr>
                        <a:t>41 g of Hard-boiled Egg, 156 g of Cucumber, 266 g of Brown rice, 23 g of Cooked Beef, 132 g of Fettuccine, 280 g of Orange, 4 g of Bacon, 12 g of Butter, 90 g of Red kidney bean, 143 g of Catfish, 14 g of Cooking Oil</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8020081"/>
                  </a:ext>
                </a:extLst>
              </a:tr>
              <a:tr h="493200">
                <a:tc vMerge="1">
                  <a:txBody>
                    <a:bodyPr/>
                    <a:lstStyle/>
                    <a:p>
                      <a:endParaRPr lang="en-MY"/>
                    </a:p>
                  </a:txBody>
                  <a:tcPr/>
                </a:tc>
                <a:tc vMerge="1">
                  <a:txBody>
                    <a:bodyPr/>
                    <a:lstStyle/>
                    <a:p>
                      <a:endParaRPr lang="en-MY"/>
                    </a:p>
                  </a:txBody>
                  <a:tcPr/>
                </a:tc>
                <a:tc>
                  <a:txBody>
                    <a:bodyPr/>
                    <a:lstStyle/>
                    <a:p>
                      <a:pPr algn="ctr">
                        <a:lnSpc>
                          <a:spcPct val="107000"/>
                        </a:lnSpc>
                        <a:spcAft>
                          <a:spcPts val="800"/>
                        </a:spcAft>
                      </a:pPr>
                      <a:r>
                        <a:rPr lang="en-MY" sz="850">
                          <a:solidFill>
                            <a:srgbClr val="000000"/>
                          </a:solidFill>
                          <a:effectLst/>
                          <a:latin typeface="Barlow"/>
                          <a:ea typeface="Times New Roman" panose="02020603050405020304" pitchFamily="18" charset="0"/>
                          <a:cs typeface="Arial"/>
                        </a:rPr>
                        <a:t>1.6</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850">
                          <a:solidFill>
                            <a:srgbClr val="000000"/>
                          </a:solidFill>
                          <a:effectLst/>
                          <a:latin typeface="Barlow"/>
                          <a:ea typeface="Calibri" panose="020F0502020204030204" pitchFamily="34" charset="0"/>
                          <a:cs typeface="Arial"/>
                        </a:rPr>
                        <a:t>8.6321</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MY" sz="850">
                          <a:solidFill>
                            <a:srgbClr val="000000"/>
                          </a:solidFill>
                          <a:effectLst/>
                          <a:latin typeface="Barlow"/>
                          <a:ea typeface="Times New Roman" panose="02020603050405020304" pitchFamily="18" charset="0"/>
                          <a:cs typeface="Arial"/>
                        </a:rPr>
                        <a:t>41 g of Hard-boiled Egg, 128 g of Cucumber, 49 g of Cabbage, 23 g of Cooked Beef, 280 g of Fettuccine, 280 g of Orange, 4 g of Bacon, 12 g of Butter, 90 g of Red kidney bean, 143 g of Catfish, 14 g of Cooking Oil</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6982182"/>
                  </a:ext>
                </a:extLst>
              </a:tr>
              <a:tr h="493200">
                <a:tc vMerge="1">
                  <a:txBody>
                    <a:bodyPr/>
                    <a:lstStyle/>
                    <a:p>
                      <a:endParaRPr lang="en-MY"/>
                    </a:p>
                  </a:txBody>
                  <a:tcPr/>
                </a:tc>
                <a:tc vMerge="1">
                  <a:txBody>
                    <a:bodyPr/>
                    <a:lstStyle/>
                    <a:p>
                      <a:endParaRPr lang="en-MY"/>
                    </a:p>
                  </a:txBody>
                  <a:tcPr/>
                </a:tc>
                <a:tc>
                  <a:txBody>
                    <a:bodyPr/>
                    <a:lstStyle/>
                    <a:p>
                      <a:pPr algn="ctr">
                        <a:lnSpc>
                          <a:spcPct val="107000"/>
                        </a:lnSpc>
                        <a:spcAft>
                          <a:spcPts val="800"/>
                        </a:spcAft>
                      </a:pPr>
                      <a:r>
                        <a:rPr lang="en-MY" sz="850">
                          <a:solidFill>
                            <a:srgbClr val="000000"/>
                          </a:solidFill>
                          <a:effectLst/>
                          <a:latin typeface="Barlow"/>
                          <a:ea typeface="Times New Roman" panose="02020603050405020304" pitchFamily="18" charset="0"/>
                          <a:cs typeface="Arial"/>
                        </a:rPr>
                        <a:t>1.8</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850">
                          <a:solidFill>
                            <a:srgbClr val="000000"/>
                          </a:solidFill>
                          <a:effectLst/>
                          <a:latin typeface="Barlow"/>
                          <a:ea typeface="Calibri" panose="020F0502020204030204" pitchFamily="34" charset="0"/>
                          <a:cs typeface="Arial"/>
                        </a:rPr>
                        <a:t>9.8994</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MY" sz="850">
                          <a:solidFill>
                            <a:srgbClr val="000000"/>
                          </a:solidFill>
                          <a:effectLst/>
                          <a:latin typeface="Barlow"/>
                          <a:ea typeface="Times New Roman" panose="02020603050405020304" pitchFamily="18" charset="0"/>
                          <a:cs typeface="Arial"/>
                        </a:rPr>
                        <a:t>38 g of Hard-boiled Egg, 192 g of Banana, 267 g of Cabbage, 39 g of Cooked Beef, 280 g of Fettuccine, 53 g of Orange, 2 g of Bacon, 12 g of Butter, 90 g of Red kidney bean, 143 g of Catfish, 13 g of Peanut, 8 g of Cooking Oil</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7566840"/>
                  </a:ext>
                </a:extLst>
              </a:tr>
              <a:tr h="493200">
                <a:tc vMerge="1">
                  <a:txBody>
                    <a:bodyPr/>
                    <a:lstStyle/>
                    <a:p>
                      <a:endParaRPr lang="en-MY"/>
                    </a:p>
                  </a:txBody>
                  <a:tcPr/>
                </a:tc>
                <a:tc vMerge="1">
                  <a:txBody>
                    <a:bodyPr/>
                    <a:lstStyle/>
                    <a:p>
                      <a:endParaRPr lang="en-MY"/>
                    </a:p>
                  </a:txBody>
                  <a:tcPr/>
                </a:tc>
                <a:tc>
                  <a:txBody>
                    <a:bodyPr/>
                    <a:lstStyle/>
                    <a:p>
                      <a:pPr algn="ctr">
                        <a:lnSpc>
                          <a:spcPct val="107000"/>
                        </a:lnSpc>
                        <a:spcAft>
                          <a:spcPts val="800"/>
                        </a:spcAft>
                      </a:pPr>
                      <a:r>
                        <a:rPr lang="en-MY" sz="850">
                          <a:solidFill>
                            <a:srgbClr val="000000"/>
                          </a:solidFill>
                          <a:effectLst/>
                          <a:latin typeface="Barlow"/>
                          <a:ea typeface="Times New Roman" panose="02020603050405020304" pitchFamily="18" charset="0"/>
                          <a:cs typeface="Arial"/>
                        </a:rPr>
                        <a:t>2.0</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850">
                          <a:solidFill>
                            <a:srgbClr val="000000"/>
                          </a:solidFill>
                          <a:effectLst/>
                          <a:latin typeface="Barlow"/>
                          <a:ea typeface="Calibri" panose="020F0502020204030204" pitchFamily="34" charset="0"/>
                          <a:cs typeface="Arial"/>
                        </a:rPr>
                        <a:t>15.859</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MY" sz="850">
                          <a:solidFill>
                            <a:srgbClr val="000000"/>
                          </a:solidFill>
                          <a:effectLst/>
                          <a:latin typeface="Barlow"/>
                          <a:ea typeface="Times New Roman" panose="02020603050405020304" pitchFamily="18" charset="0"/>
                          <a:cs typeface="Arial"/>
                        </a:rPr>
                        <a:t>156 g of Cucumber, 236 g of Banana, 34 g of Sliced Cheese, 131 g of Grilled Chicken, 27 g of Cooked Beef, 256 g of Fettuccine, 23 g of Rice Vermicelli, 4 g of Bacon, 164 g of Chickpea, 143 g of Catfish, 15 g of Peanut, 7 g of Cooking Oil</a:t>
                      </a:r>
                      <a:endParaRPr lang="en-MY" sz="850">
                        <a:effectLst/>
                        <a:latin typeface="Barlow"/>
                        <a:ea typeface="Calibri" panose="020F0502020204030204" pitchFamily="34" charset="0"/>
                        <a:cs typeface="Arial"/>
                      </a:endParaRPr>
                    </a:p>
                  </a:txBody>
                  <a:tcPr marL="27483" marR="2748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5176637"/>
                  </a:ext>
                </a:extLst>
              </a:tr>
            </a:tbl>
          </a:graphicData>
        </a:graphic>
      </p:graphicFrame>
    </p:spTree>
    <p:extLst>
      <p:ext uri="{BB962C8B-B14F-4D97-AF65-F5344CB8AC3E}">
        <p14:creationId xmlns:p14="http://schemas.microsoft.com/office/powerpoint/2010/main" val="2107236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0"/>
          <p:cNvSpPr txBox="1">
            <a:spLocks noGrp="1"/>
          </p:cNvSpPr>
          <p:nvPr>
            <p:ph type="title"/>
          </p:nvPr>
        </p:nvSpPr>
        <p:spPr>
          <a:xfrm>
            <a:off x="1307591" y="1734664"/>
            <a:ext cx="2009908" cy="4447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431" name="Google Shape;431;p40"/>
          <p:cNvSpPr txBox="1">
            <a:spLocks noGrp="1"/>
          </p:cNvSpPr>
          <p:nvPr>
            <p:ph type="title" idx="2"/>
          </p:nvPr>
        </p:nvSpPr>
        <p:spPr>
          <a:xfrm>
            <a:off x="748441" y="1722042"/>
            <a:ext cx="666900" cy="5520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a:t>01</a:t>
            </a:r>
            <a:endParaRPr/>
          </a:p>
        </p:txBody>
      </p:sp>
      <p:sp>
        <p:nvSpPr>
          <p:cNvPr id="433" name="Google Shape;433;p40"/>
          <p:cNvSpPr txBox="1">
            <a:spLocks noGrp="1"/>
          </p:cNvSpPr>
          <p:nvPr>
            <p:ph type="title" idx="3"/>
          </p:nvPr>
        </p:nvSpPr>
        <p:spPr>
          <a:xfrm>
            <a:off x="3977740" y="1602877"/>
            <a:ext cx="1728116" cy="8690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p:txBody>
      </p:sp>
      <p:sp>
        <p:nvSpPr>
          <p:cNvPr id="434" name="Google Shape;434;p40"/>
          <p:cNvSpPr txBox="1">
            <a:spLocks noGrp="1"/>
          </p:cNvSpPr>
          <p:nvPr>
            <p:ph type="title" idx="4"/>
          </p:nvPr>
        </p:nvSpPr>
        <p:spPr>
          <a:xfrm>
            <a:off x="3416961" y="1722042"/>
            <a:ext cx="661800" cy="5520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a:t>02</a:t>
            </a:r>
            <a:endParaRPr/>
          </a:p>
        </p:txBody>
      </p:sp>
      <p:sp>
        <p:nvSpPr>
          <p:cNvPr id="436" name="Google Shape;436;p40"/>
          <p:cNvSpPr txBox="1">
            <a:spLocks noGrp="1"/>
          </p:cNvSpPr>
          <p:nvPr>
            <p:ph type="title" idx="6"/>
          </p:nvPr>
        </p:nvSpPr>
        <p:spPr>
          <a:xfrm>
            <a:off x="6660081" y="1761373"/>
            <a:ext cx="1728115" cy="7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437" name="Google Shape;437;p40"/>
          <p:cNvSpPr txBox="1">
            <a:spLocks noGrp="1"/>
          </p:cNvSpPr>
          <p:nvPr>
            <p:ph type="title" idx="7"/>
          </p:nvPr>
        </p:nvSpPr>
        <p:spPr>
          <a:xfrm>
            <a:off x="6092573" y="1746426"/>
            <a:ext cx="666900" cy="5520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a:t>03</a:t>
            </a:r>
            <a:endParaRPr/>
          </a:p>
        </p:txBody>
      </p:sp>
      <p:sp>
        <p:nvSpPr>
          <p:cNvPr id="439" name="Google Shape;439;p40"/>
          <p:cNvSpPr txBox="1">
            <a:spLocks noGrp="1"/>
          </p:cNvSpPr>
          <p:nvPr>
            <p:ph type="title" idx="9"/>
          </p:nvPr>
        </p:nvSpPr>
        <p:spPr>
          <a:xfrm>
            <a:off x="1415341" y="3217647"/>
            <a:ext cx="1695003" cy="5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a:t>
            </a:r>
            <a:endParaRPr/>
          </a:p>
        </p:txBody>
      </p:sp>
      <p:sp>
        <p:nvSpPr>
          <p:cNvPr id="440" name="Google Shape;440;p40"/>
          <p:cNvSpPr txBox="1">
            <a:spLocks noGrp="1"/>
          </p:cNvSpPr>
          <p:nvPr>
            <p:ph type="title" idx="13"/>
          </p:nvPr>
        </p:nvSpPr>
        <p:spPr>
          <a:xfrm>
            <a:off x="748441" y="3375017"/>
            <a:ext cx="666900" cy="5520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a:t>04</a:t>
            </a:r>
            <a:endParaRPr/>
          </a:p>
        </p:txBody>
      </p:sp>
      <p:sp>
        <p:nvSpPr>
          <p:cNvPr id="442" name="Google Shape;442;p40"/>
          <p:cNvSpPr txBox="1">
            <a:spLocks noGrp="1"/>
          </p:cNvSpPr>
          <p:nvPr>
            <p:ph type="title" idx="15"/>
          </p:nvPr>
        </p:nvSpPr>
        <p:spPr>
          <a:xfrm>
            <a:off x="3977740" y="3385589"/>
            <a:ext cx="1695004" cy="7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Modelling </a:t>
            </a:r>
            <a:endParaRPr/>
          </a:p>
        </p:txBody>
      </p:sp>
      <p:sp>
        <p:nvSpPr>
          <p:cNvPr id="443" name="Google Shape;443;p40"/>
          <p:cNvSpPr txBox="1">
            <a:spLocks noGrp="1"/>
          </p:cNvSpPr>
          <p:nvPr>
            <p:ph type="title" idx="16"/>
          </p:nvPr>
        </p:nvSpPr>
        <p:spPr>
          <a:xfrm>
            <a:off x="3416961" y="3375017"/>
            <a:ext cx="661800" cy="5520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a:t>05</a:t>
            </a:r>
            <a:endParaRPr/>
          </a:p>
        </p:txBody>
      </p:sp>
      <p:sp>
        <p:nvSpPr>
          <p:cNvPr id="445" name="Google Shape;445;p40"/>
          <p:cNvSpPr txBox="1">
            <a:spLocks noGrp="1"/>
          </p:cNvSpPr>
          <p:nvPr>
            <p:ph type="title" idx="18"/>
          </p:nvPr>
        </p:nvSpPr>
        <p:spPr>
          <a:xfrm>
            <a:off x="6660081" y="3275861"/>
            <a:ext cx="1813437" cy="7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&amp; Conclusion</a:t>
            </a:r>
            <a:endParaRPr/>
          </a:p>
        </p:txBody>
      </p:sp>
      <p:sp>
        <p:nvSpPr>
          <p:cNvPr id="446" name="Google Shape;446;p40"/>
          <p:cNvSpPr txBox="1">
            <a:spLocks noGrp="1"/>
          </p:cNvSpPr>
          <p:nvPr>
            <p:ph type="title" idx="19"/>
          </p:nvPr>
        </p:nvSpPr>
        <p:spPr>
          <a:xfrm>
            <a:off x="6092573" y="3399401"/>
            <a:ext cx="666900" cy="5520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a:t>06</a:t>
            </a:r>
            <a:endParaRPr/>
          </a:p>
        </p:txBody>
      </p:sp>
      <p:sp>
        <p:nvSpPr>
          <p:cNvPr id="448" name="Google Shape;448;p40"/>
          <p:cNvSpPr txBox="1">
            <a:spLocks noGrp="1"/>
          </p:cNvSpPr>
          <p:nvPr>
            <p:ph type="title" idx="21"/>
          </p:nvPr>
        </p:nvSpPr>
        <p:spPr>
          <a:xfrm>
            <a:off x="646848"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a:t>TABLE OF CONTENTS</a:t>
            </a:r>
          </a:p>
        </p:txBody>
      </p:sp>
      <p:sp>
        <p:nvSpPr>
          <p:cNvPr id="449" name="Google Shape;449;p40"/>
          <p:cNvSpPr txBox="1"/>
          <p:nvPr/>
        </p:nvSpPr>
        <p:spPr>
          <a:xfrm>
            <a:off x="42650" y="75750"/>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T</a:t>
            </a:r>
            <a:endParaRPr sz="2900">
              <a:solidFill>
                <a:schemeClr val="dk1"/>
              </a:solidFill>
              <a:latin typeface="Anton"/>
              <a:ea typeface="Anton"/>
              <a:cs typeface="Anton"/>
              <a:sym typeface="Anton"/>
            </a:endParaRPr>
          </a:p>
        </p:txBody>
      </p:sp>
      <p:sp>
        <p:nvSpPr>
          <p:cNvPr id="450" name="Google Shape;450;p40"/>
          <p:cNvSpPr txBox="1"/>
          <p:nvPr/>
        </p:nvSpPr>
        <p:spPr>
          <a:xfrm rot="-5400000">
            <a:off x="-1735950" y="2408925"/>
            <a:ext cx="40662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nton"/>
                <a:ea typeface="Anton"/>
                <a:cs typeface="Anton"/>
                <a:sym typeface="Anton"/>
              </a:rPr>
              <a:t>PREPARE DISHES WITH VEGETABLES AND VEGETABLES</a:t>
            </a:r>
            <a:endParaRPr sz="900">
              <a:solidFill>
                <a:schemeClr val="dk1"/>
              </a:solidFill>
              <a:latin typeface="Anton"/>
              <a:ea typeface="Anton"/>
              <a:cs typeface="Anton"/>
              <a:sym typeface="Anton"/>
            </a:endParaRPr>
          </a:p>
          <a:p>
            <a:pPr marL="0" lvl="0" indent="0" algn="ctr" rtl="0">
              <a:spcBef>
                <a:spcPts val="0"/>
              </a:spcBef>
              <a:spcAft>
                <a:spcPts val="0"/>
              </a:spcAft>
              <a:buNone/>
            </a:pPr>
            <a:endParaRPr sz="900" b="1">
              <a:solidFill>
                <a:schemeClr val="dk1"/>
              </a:solidFill>
              <a:latin typeface="Anton"/>
              <a:ea typeface="Anton"/>
              <a:cs typeface="Anton"/>
              <a:sym typeface="Anton"/>
            </a:endParaRPr>
          </a:p>
        </p:txBody>
      </p:sp>
      <p:sp>
        <p:nvSpPr>
          <p:cNvPr id="451" name="Google Shape;451;p40"/>
          <p:cNvSpPr txBox="1"/>
          <p:nvPr/>
        </p:nvSpPr>
        <p:spPr>
          <a:xfrm rot="5400000">
            <a:off x="6823575" y="2415525"/>
            <a:ext cx="40662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nton"/>
                <a:ea typeface="Anton"/>
                <a:cs typeface="Anton"/>
                <a:sym typeface="Anton"/>
              </a:rPr>
              <a:t> PREPARE DISHES WITH VEGETABLES AND VEGETABLES</a:t>
            </a:r>
            <a:endParaRPr sz="900">
              <a:solidFill>
                <a:schemeClr val="dk1"/>
              </a:solidFill>
              <a:latin typeface="Anton"/>
              <a:ea typeface="Anton"/>
              <a:cs typeface="Anton"/>
              <a:sym typeface="Anton"/>
            </a:endParaRPr>
          </a:p>
        </p:txBody>
      </p:sp>
      <p:sp>
        <p:nvSpPr>
          <p:cNvPr id="452" name="Google Shape;452;p40"/>
          <p:cNvSpPr txBox="1"/>
          <p:nvPr/>
        </p:nvSpPr>
        <p:spPr>
          <a:xfrm>
            <a:off x="8629375" y="4683375"/>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C</a:t>
            </a:r>
            <a:endParaRPr sz="2900">
              <a:solidFill>
                <a:schemeClr val="dk1"/>
              </a:solidFill>
              <a:latin typeface="Anton"/>
              <a:ea typeface="Anton"/>
              <a:cs typeface="Anton"/>
              <a:sym typeface="Anton"/>
            </a:endParaRPr>
          </a:p>
        </p:txBody>
      </p:sp>
      <p:sp>
        <p:nvSpPr>
          <p:cNvPr id="453" name="Google Shape;453;p40"/>
          <p:cNvSpPr txBox="1"/>
          <p:nvPr/>
        </p:nvSpPr>
        <p:spPr>
          <a:xfrm>
            <a:off x="4589200" y="4727000"/>
            <a:ext cx="4040100" cy="31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chemeClr val="dk1"/>
                </a:solidFill>
                <a:latin typeface="Anton"/>
                <a:ea typeface="Anton"/>
                <a:cs typeface="Anton"/>
                <a:sym typeface="Anton"/>
              </a:rPr>
              <a:t>TABLE OF CONTENTS   -  TABLE OF CONTENTS   -  TABLE OF CONTENTS   -  TABLE OF CONTENTS</a:t>
            </a:r>
            <a:endParaRPr sz="900">
              <a:solidFill>
                <a:schemeClr val="dk1"/>
              </a:solidFill>
              <a:latin typeface="Anton"/>
              <a:ea typeface="Anton"/>
              <a:cs typeface="Anton"/>
              <a:sym typeface="Anton"/>
            </a:endParaRPr>
          </a:p>
        </p:txBody>
      </p:sp>
      <p:sp>
        <p:nvSpPr>
          <p:cNvPr id="2" name="TextBox 1">
            <a:extLst>
              <a:ext uri="{FF2B5EF4-FFF2-40B4-BE49-F238E27FC236}">
                <a16:creationId xmlns:a16="http://schemas.microsoft.com/office/drawing/2014/main" id="{64393176-18BF-4DC3-1378-AE32E44EF42F}"/>
              </a:ext>
            </a:extLst>
          </p:cNvPr>
          <p:cNvSpPr txBox="1"/>
          <p:nvPr/>
        </p:nvSpPr>
        <p:spPr>
          <a:xfrm>
            <a:off x="1407952" y="3699996"/>
            <a:ext cx="1753173" cy="692497"/>
          </a:xfrm>
          <a:prstGeom prst="rect">
            <a:avLst/>
          </a:prstGeom>
          <a:noFill/>
        </p:spPr>
        <p:txBody>
          <a:bodyPr wrap="square" lIns="91440" tIns="45720" rIns="91440" bIns="45720" rtlCol="0" anchor="t">
            <a:spAutoFit/>
          </a:bodyPr>
          <a:lstStyle/>
          <a:p>
            <a:pPr>
              <a:buClr>
                <a:schemeClr val="dk1"/>
              </a:buClr>
              <a:buSzPts val="2400"/>
            </a:pPr>
            <a:r>
              <a:rPr lang="en" sz="1300">
                <a:solidFill>
                  <a:schemeClr val="dk1"/>
                </a:solidFill>
                <a:latin typeface="Anton"/>
                <a:sym typeface="Anton"/>
              </a:rPr>
              <a:t>(Study Problem, Data Collection, Algorithms and Tools Applied)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pic>
        <p:nvPicPr>
          <p:cNvPr id="688" name="Google Shape;688;p52"/>
          <p:cNvPicPr preferRelativeResize="0"/>
          <p:nvPr/>
        </p:nvPicPr>
        <p:blipFill>
          <a:blip r:embed="rId3">
            <a:alphaModFix/>
          </a:blip>
          <a:stretch>
            <a:fillRect/>
          </a:stretch>
        </p:blipFill>
        <p:spPr>
          <a:xfrm rot="-9036802" flipH="1">
            <a:off x="1018751" y="4542987"/>
            <a:ext cx="374165" cy="384376"/>
          </a:xfrm>
          <a:prstGeom prst="rect">
            <a:avLst/>
          </a:prstGeom>
          <a:noFill/>
          <a:ln>
            <a:noFill/>
          </a:ln>
          <a:effectLst>
            <a:outerShdw blurRad="57150" dist="19050" dir="5400000" algn="bl" rotWithShape="0">
              <a:srgbClr val="000000">
                <a:alpha val="50000"/>
              </a:srgbClr>
            </a:outerShdw>
          </a:effectLst>
        </p:spPr>
      </p:pic>
      <p:pic>
        <p:nvPicPr>
          <p:cNvPr id="689" name="Google Shape;689;p52"/>
          <p:cNvPicPr preferRelativeResize="0"/>
          <p:nvPr/>
        </p:nvPicPr>
        <p:blipFill>
          <a:blip r:embed="rId4">
            <a:alphaModFix/>
          </a:blip>
          <a:stretch>
            <a:fillRect/>
          </a:stretch>
        </p:blipFill>
        <p:spPr>
          <a:xfrm rot="-8412295" flipH="1">
            <a:off x="7792137" y="81692"/>
            <a:ext cx="389635" cy="371238"/>
          </a:xfrm>
          <a:prstGeom prst="rect">
            <a:avLst/>
          </a:prstGeom>
          <a:noFill/>
          <a:ln>
            <a:noFill/>
          </a:ln>
          <a:effectLst>
            <a:outerShdw blurRad="57150" dist="19050" dir="5400000" algn="bl" rotWithShape="0">
              <a:srgbClr val="000000">
                <a:alpha val="50000"/>
              </a:srgbClr>
            </a:outerShdw>
          </a:effectLst>
        </p:spPr>
      </p:pic>
      <p:pic>
        <p:nvPicPr>
          <p:cNvPr id="690" name="Google Shape;690;p52"/>
          <p:cNvPicPr preferRelativeResize="0"/>
          <p:nvPr/>
        </p:nvPicPr>
        <p:blipFill>
          <a:blip r:embed="rId3">
            <a:alphaModFix/>
          </a:blip>
          <a:stretch>
            <a:fillRect/>
          </a:stretch>
        </p:blipFill>
        <p:spPr>
          <a:xfrm rot="-6325005" flipH="1">
            <a:off x="8691988" y="385637"/>
            <a:ext cx="374165" cy="384376"/>
          </a:xfrm>
          <a:prstGeom prst="rect">
            <a:avLst/>
          </a:prstGeom>
          <a:noFill/>
          <a:ln>
            <a:noFill/>
          </a:ln>
          <a:effectLst>
            <a:outerShdw blurRad="57150" dist="19050" dir="5400000" algn="bl" rotWithShape="0">
              <a:srgbClr val="000000">
                <a:alpha val="50000"/>
              </a:srgbClr>
            </a:outerShdw>
          </a:effectLst>
        </p:spPr>
      </p:pic>
      <p:pic>
        <p:nvPicPr>
          <p:cNvPr id="691" name="Google Shape;691;p52"/>
          <p:cNvPicPr preferRelativeResize="0"/>
          <p:nvPr/>
        </p:nvPicPr>
        <p:blipFill>
          <a:blip r:embed="rId4">
            <a:alphaModFix/>
          </a:blip>
          <a:stretch>
            <a:fillRect/>
          </a:stretch>
        </p:blipFill>
        <p:spPr>
          <a:xfrm rot="-3851964" flipH="1">
            <a:off x="8320094" y="38968"/>
            <a:ext cx="575172" cy="548014"/>
          </a:xfrm>
          <a:prstGeom prst="rect">
            <a:avLst/>
          </a:prstGeom>
          <a:noFill/>
          <a:ln>
            <a:noFill/>
          </a:ln>
          <a:effectLst>
            <a:outerShdw blurRad="57150" dist="19050" dir="5400000" algn="bl" rotWithShape="0">
              <a:srgbClr val="000000">
                <a:alpha val="50000"/>
              </a:srgbClr>
            </a:outerShdw>
          </a:effectLst>
        </p:spPr>
      </p:pic>
      <p:pic>
        <p:nvPicPr>
          <p:cNvPr id="692" name="Google Shape;692;p52"/>
          <p:cNvPicPr preferRelativeResize="0"/>
          <p:nvPr/>
        </p:nvPicPr>
        <p:blipFill rotWithShape="1">
          <a:blip r:embed="rId5">
            <a:alphaModFix/>
          </a:blip>
          <a:srcRect l="51421" t="34810" r="-4"/>
          <a:stretch/>
        </p:blipFill>
        <p:spPr>
          <a:xfrm rot="-5400007" flipH="1">
            <a:off x="331570" y="4326100"/>
            <a:ext cx="328700" cy="372249"/>
          </a:xfrm>
          <a:prstGeom prst="rect">
            <a:avLst/>
          </a:prstGeom>
          <a:noFill/>
          <a:ln>
            <a:noFill/>
          </a:ln>
          <a:effectLst>
            <a:outerShdw blurRad="57150" dist="19050" dir="5400000" algn="bl" rotWithShape="0">
              <a:srgbClr val="000000">
                <a:alpha val="50000"/>
              </a:srgbClr>
            </a:outerShdw>
          </a:effectLst>
        </p:spPr>
      </p:pic>
      <p:pic>
        <p:nvPicPr>
          <p:cNvPr id="693" name="Google Shape;693;p52"/>
          <p:cNvPicPr preferRelativeResize="0"/>
          <p:nvPr/>
        </p:nvPicPr>
        <p:blipFill rotWithShape="1">
          <a:blip r:embed="rId5">
            <a:alphaModFix/>
          </a:blip>
          <a:srcRect l="51421" t="34810" r="-4"/>
          <a:stretch/>
        </p:blipFill>
        <p:spPr>
          <a:xfrm rot="-8100059" flipH="1">
            <a:off x="632189" y="4568010"/>
            <a:ext cx="490791" cy="555815"/>
          </a:xfrm>
          <a:prstGeom prst="rect">
            <a:avLst/>
          </a:prstGeom>
          <a:noFill/>
          <a:ln>
            <a:noFill/>
          </a:ln>
          <a:effectLst>
            <a:outerShdw blurRad="57150" dist="19050" dir="5400000" algn="bl" rotWithShape="0">
              <a:srgbClr val="000000">
                <a:alpha val="50000"/>
              </a:srgbClr>
            </a:outerShdw>
          </a:effectLst>
        </p:spPr>
      </p:pic>
      <p:pic>
        <p:nvPicPr>
          <p:cNvPr id="694" name="Google Shape;694;p52"/>
          <p:cNvPicPr preferRelativeResize="0"/>
          <p:nvPr/>
        </p:nvPicPr>
        <p:blipFill>
          <a:blip r:embed="rId4">
            <a:alphaModFix/>
          </a:blip>
          <a:stretch>
            <a:fillRect/>
          </a:stretch>
        </p:blipFill>
        <p:spPr>
          <a:xfrm rot="-3852020" flipH="1">
            <a:off x="80847" y="4654434"/>
            <a:ext cx="328344" cy="312832"/>
          </a:xfrm>
          <a:prstGeom prst="rect">
            <a:avLst/>
          </a:prstGeom>
          <a:noFill/>
          <a:ln>
            <a:noFill/>
          </a:ln>
          <a:effectLst>
            <a:outerShdw blurRad="57150" dist="19050" dir="5400000" algn="bl" rotWithShape="0">
              <a:srgbClr val="000000">
                <a:alpha val="50000"/>
              </a:srgbClr>
            </a:outerShdw>
          </a:effectLst>
        </p:spPr>
      </p:pic>
      <p:graphicFrame>
        <p:nvGraphicFramePr>
          <p:cNvPr id="2" name="Table 1">
            <a:extLst>
              <a:ext uri="{FF2B5EF4-FFF2-40B4-BE49-F238E27FC236}">
                <a16:creationId xmlns:a16="http://schemas.microsoft.com/office/drawing/2014/main" id="{C33472C1-BB2D-C641-83FA-A995080FA9FE}"/>
              </a:ext>
            </a:extLst>
          </p:cNvPr>
          <p:cNvGraphicFramePr>
            <a:graphicFrameLocks noGrp="1"/>
          </p:cNvGraphicFramePr>
          <p:nvPr>
            <p:extLst>
              <p:ext uri="{D42A27DB-BD31-4B8C-83A1-F6EECF244321}">
                <p14:modId xmlns:p14="http://schemas.microsoft.com/office/powerpoint/2010/main" val="876688260"/>
              </p:ext>
            </p:extLst>
          </p:nvPr>
        </p:nvGraphicFramePr>
        <p:xfrm>
          <a:off x="333358" y="376238"/>
          <a:ext cx="8091505" cy="4582800"/>
        </p:xfrm>
        <a:graphic>
          <a:graphicData uri="http://schemas.openxmlformats.org/drawingml/2006/table">
            <a:tbl>
              <a:tblPr firstRow="1" firstCol="1" bandRow="1">
                <a:tableStyleId>{A3B9EED5-DA5B-461B-8CD5-8D3A46163CD9}</a:tableStyleId>
              </a:tblPr>
              <a:tblGrid>
                <a:gridCol w="727200">
                  <a:extLst>
                    <a:ext uri="{9D8B030D-6E8A-4147-A177-3AD203B41FA5}">
                      <a16:colId xmlns:a16="http://schemas.microsoft.com/office/drawing/2014/main" val="1210086163"/>
                    </a:ext>
                  </a:extLst>
                </a:gridCol>
                <a:gridCol w="647939">
                  <a:extLst>
                    <a:ext uri="{9D8B030D-6E8A-4147-A177-3AD203B41FA5}">
                      <a16:colId xmlns:a16="http://schemas.microsoft.com/office/drawing/2014/main" val="3422924281"/>
                    </a:ext>
                  </a:extLst>
                </a:gridCol>
                <a:gridCol w="791861">
                  <a:extLst>
                    <a:ext uri="{9D8B030D-6E8A-4147-A177-3AD203B41FA5}">
                      <a16:colId xmlns:a16="http://schemas.microsoft.com/office/drawing/2014/main" val="4133231166"/>
                    </a:ext>
                  </a:extLst>
                </a:gridCol>
                <a:gridCol w="1141844">
                  <a:extLst>
                    <a:ext uri="{9D8B030D-6E8A-4147-A177-3AD203B41FA5}">
                      <a16:colId xmlns:a16="http://schemas.microsoft.com/office/drawing/2014/main" val="867475246"/>
                    </a:ext>
                  </a:extLst>
                </a:gridCol>
                <a:gridCol w="4782661">
                  <a:extLst>
                    <a:ext uri="{9D8B030D-6E8A-4147-A177-3AD203B41FA5}">
                      <a16:colId xmlns:a16="http://schemas.microsoft.com/office/drawing/2014/main" val="1973134180"/>
                    </a:ext>
                  </a:extLst>
                </a:gridCol>
              </a:tblGrid>
              <a:tr h="637200">
                <a:tc>
                  <a:txBody>
                    <a:bodyPr/>
                    <a:lstStyle/>
                    <a:p>
                      <a:pPr algn="ctr">
                        <a:lnSpc>
                          <a:spcPct val="107000"/>
                        </a:lnSpc>
                        <a:spcAft>
                          <a:spcPts val="800"/>
                        </a:spcAft>
                      </a:pPr>
                      <a:r>
                        <a:rPr lang="en-MY" sz="850" b="1">
                          <a:effectLst/>
                          <a:latin typeface="Barlow"/>
                        </a:rPr>
                        <a:t>Age Groups</a:t>
                      </a:r>
                      <a:endParaRPr lang="en-SG" sz="850" b="1">
                        <a:effectLst/>
                        <a:latin typeface="Barlow"/>
                        <a:ea typeface="Calibri" panose="020F0502020204030204" pitchFamily="34" charset="0"/>
                        <a:cs typeface="Arial"/>
                      </a:endParaRPr>
                    </a:p>
                  </a:txBody>
                  <a:tcPr marL="28806" marR="288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EEAF6"/>
                    </a:solidFill>
                  </a:tcPr>
                </a:tc>
                <a:tc>
                  <a:txBody>
                    <a:bodyPr/>
                    <a:lstStyle/>
                    <a:p>
                      <a:pPr algn="ctr">
                        <a:lnSpc>
                          <a:spcPct val="107000"/>
                        </a:lnSpc>
                        <a:spcAft>
                          <a:spcPts val="800"/>
                        </a:spcAft>
                      </a:pPr>
                      <a:r>
                        <a:rPr lang="en-MY" sz="850" b="1">
                          <a:effectLst/>
                          <a:latin typeface="Barlow"/>
                        </a:rPr>
                        <a:t>Gender</a:t>
                      </a:r>
                      <a:endParaRPr lang="en-SG" sz="850" b="1">
                        <a:effectLst/>
                        <a:latin typeface="Barlow"/>
                        <a:ea typeface="Calibri" panose="020F0502020204030204" pitchFamily="34" charset="0"/>
                        <a:cs typeface="Arial"/>
                      </a:endParaRPr>
                    </a:p>
                  </a:txBody>
                  <a:tcPr marL="28806" marR="288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EEAF6"/>
                    </a:solidFill>
                  </a:tcPr>
                </a:tc>
                <a:tc>
                  <a:txBody>
                    <a:bodyPr/>
                    <a:lstStyle/>
                    <a:p>
                      <a:pPr algn="ctr">
                        <a:lnSpc>
                          <a:spcPct val="107000"/>
                        </a:lnSpc>
                        <a:spcAft>
                          <a:spcPts val="800"/>
                        </a:spcAft>
                      </a:pPr>
                      <a:r>
                        <a:rPr lang="en-MY" sz="850" b="1">
                          <a:effectLst/>
                          <a:latin typeface="Barlow"/>
                        </a:rPr>
                        <a:t>Level of Physical Activity (PAL)</a:t>
                      </a:r>
                      <a:endParaRPr lang="en-SG" sz="850" b="1">
                        <a:effectLst/>
                        <a:latin typeface="Barlow"/>
                        <a:ea typeface="Calibri" panose="020F0502020204030204" pitchFamily="34" charset="0"/>
                        <a:cs typeface="Arial"/>
                      </a:endParaRPr>
                    </a:p>
                  </a:txBody>
                  <a:tcPr marL="28806" marR="288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EEAF6"/>
                    </a:solidFill>
                  </a:tcPr>
                </a:tc>
                <a:tc>
                  <a:txBody>
                    <a:bodyPr/>
                    <a:lstStyle/>
                    <a:p>
                      <a:pPr algn="ctr">
                        <a:lnSpc>
                          <a:spcPct val="107000"/>
                        </a:lnSpc>
                        <a:spcAft>
                          <a:spcPts val="800"/>
                        </a:spcAft>
                      </a:pPr>
                      <a:r>
                        <a:rPr lang="en-MY" sz="850" b="1">
                          <a:effectLst/>
                          <a:latin typeface="Barlow"/>
                        </a:rPr>
                        <a:t>Minimum Cost</a:t>
                      </a:r>
                      <a:endParaRPr lang="en-SG" sz="850" b="1">
                        <a:effectLst/>
                        <a:latin typeface="Barlow"/>
                      </a:endParaRPr>
                    </a:p>
                    <a:p>
                      <a:pPr algn="ctr">
                        <a:lnSpc>
                          <a:spcPct val="107000"/>
                        </a:lnSpc>
                        <a:spcAft>
                          <a:spcPts val="800"/>
                        </a:spcAft>
                      </a:pPr>
                      <a:r>
                        <a:rPr lang="en-MY" sz="850" b="1">
                          <a:effectLst/>
                          <a:latin typeface="Barlow"/>
                        </a:rPr>
                        <a:t>(RM)</a:t>
                      </a:r>
                      <a:endParaRPr lang="en-SG" sz="850" b="1">
                        <a:effectLst/>
                        <a:latin typeface="Barlow"/>
                        <a:ea typeface="Calibri" panose="020F0502020204030204" pitchFamily="34" charset="0"/>
                        <a:cs typeface="Arial"/>
                      </a:endParaRPr>
                    </a:p>
                  </a:txBody>
                  <a:tcPr marL="28806" marR="288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EEAF6"/>
                    </a:solidFill>
                  </a:tcPr>
                </a:tc>
                <a:tc>
                  <a:txBody>
                    <a:bodyPr/>
                    <a:lstStyle/>
                    <a:p>
                      <a:pPr algn="ctr">
                        <a:lnSpc>
                          <a:spcPct val="107000"/>
                        </a:lnSpc>
                        <a:spcAft>
                          <a:spcPts val="800"/>
                        </a:spcAft>
                      </a:pPr>
                      <a:r>
                        <a:rPr lang="en-MY" sz="850" b="1">
                          <a:effectLst/>
                          <a:latin typeface="Barlow"/>
                        </a:rPr>
                        <a:t>Recommended Food Type and Size (g)</a:t>
                      </a:r>
                      <a:endParaRPr lang="en-SG" sz="850" b="1">
                        <a:effectLst/>
                        <a:latin typeface="Barlow"/>
                        <a:ea typeface="Calibri" panose="020F0502020204030204" pitchFamily="34" charset="0"/>
                        <a:cs typeface="Arial"/>
                      </a:endParaRPr>
                    </a:p>
                  </a:txBody>
                  <a:tcPr marL="28806" marR="2880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EEAF6"/>
                    </a:solidFill>
                  </a:tcPr>
                </a:tc>
                <a:extLst>
                  <a:ext uri="{0D108BD9-81ED-4DB2-BD59-A6C34878D82A}">
                    <a16:rowId xmlns:a16="http://schemas.microsoft.com/office/drawing/2014/main" val="4233839630"/>
                  </a:ext>
                </a:extLst>
              </a:tr>
              <a:tr h="493200">
                <a:tc rowSpan="8">
                  <a:txBody>
                    <a:bodyPr/>
                    <a:lstStyle/>
                    <a:p>
                      <a:pPr algn="ctr">
                        <a:lnSpc>
                          <a:spcPct val="107000"/>
                        </a:lnSpc>
                        <a:spcAft>
                          <a:spcPts val="800"/>
                        </a:spcAft>
                      </a:pPr>
                      <a:r>
                        <a:rPr lang="en-MY" sz="850">
                          <a:effectLst/>
                          <a:latin typeface="Barlow"/>
                        </a:rPr>
                        <a:t>≥ 60</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a:lnSpc>
                          <a:spcPct val="107000"/>
                        </a:lnSpc>
                        <a:spcAft>
                          <a:spcPts val="800"/>
                        </a:spcAft>
                      </a:pPr>
                      <a:r>
                        <a:rPr lang="en-MY" sz="850">
                          <a:effectLst/>
                          <a:latin typeface="Barlow"/>
                        </a:rPr>
                        <a:t>Male</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MY" sz="850">
                          <a:effectLst/>
                          <a:latin typeface="Barlow"/>
                        </a:rPr>
                        <a:t>1.4</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850">
                          <a:effectLst/>
                          <a:latin typeface="Barlow"/>
                        </a:rPr>
                        <a:t>8.3329</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MY" sz="850">
                          <a:effectLst/>
                          <a:latin typeface="Barlow"/>
                        </a:rPr>
                        <a:t>40 g of Hard-boiled Egg, 156 g of Cucumber, 159 g of Brown rice, 28 g of Cooked Beef, 192 g of Fettuccine, 280 g of Orange, 3 g of Bacon, 12 g of Butter, 90 g of Red kidney bean, 143 g of Catfish, 14 g of Cooking Oil</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6261746"/>
                  </a:ext>
                </a:extLst>
              </a:tr>
              <a:tr h="493200">
                <a:tc vMerge="1">
                  <a:txBody>
                    <a:bodyPr/>
                    <a:lstStyle/>
                    <a:p>
                      <a:endParaRPr lang="en-SG"/>
                    </a:p>
                  </a:txBody>
                  <a:tcPr/>
                </a:tc>
                <a:tc vMerge="1">
                  <a:txBody>
                    <a:bodyPr/>
                    <a:lstStyle/>
                    <a:p>
                      <a:endParaRPr lang="en-SG"/>
                    </a:p>
                  </a:txBody>
                  <a:tcPr/>
                </a:tc>
                <a:tc>
                  <a:txBody>
                    <a:bodyPr/>
                    <a:lstStyle/>
                    <a:p>
                      <a:pPr algn="ctr">
                        <a:lnSpc>
                          <a:spcPct val="107000"/>
                        </a:lnSpc>
                        <a:spcAft>
                          <a:spcPts val="800"/>
                        </a:spcAft>
                      </a:pPr>
                      <a:r>
                        <a:rPr lang="en-MY" sz="850">
                          <a:effectLst/>
                          <a:latin typeface="Barlow"/>
                        </a:rPr>
                        <a:t>1.6</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850">
                          <a:effectLst/>
                          <a:latin typeface="Barlow"/>
                        </a:rPr>
                        <a:t>9.273</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MY" sz="850">
                          <a:effectLst/>
                          <a:latin typeface="Barlow"/>
                        </a:rPr>
                        <a:t>38 g of Hard-boiled Egg, 267 g of Cabbage, 36 g of Cooked Beef, 280 g of Fettuccine, 280 g of Orange, 3 g of Bacon, 12 g of Butter, 90 g of Red kidney bean, 143 g of Catfish, 14 g of Cooking Oil</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627495"/>
                  </a:ext>
                </a:extLst>
              </a:tr>
              <a:tr h="493200">
                <a:tc vMerge="1">
                  <a:txBody>
                    <a:bodyPr/>
                    <a:lstStyle/>
                    <a:p>
                      <a:endParaRPr lang="en-SG"/>
                    </a:p>
                  </a:txBody>
                  <a:tcPr/>
                </a:tc>
                <a:tc vMerge="1">
                  <a:txBody>
                    <a:bodyPr/>
                    <a:lstStyle/>
                    <a:p>
                      <a:endParaRPr lang="en-SG"/>
                    </a:p>
                  </a:txBody>
                  <a:tcPr/>
                </a:tc>
                <a:tc>
                  <a:txBody>
                    <a:bodyPr/>
                    <a:lstStyle/>
                    <a:p>
                      <a:pPr algn="ctr">
                        <a:lnSpc>
                          <a:spcPct val="107000"/>
                        </a:lnSpc>
                        <a:spcAft>
                          <a:spcPts val="800"/>
                        </a:spcAft>
                      </a:pPr>
                      <a:r>
                        <a:rPr lang="en-MY" sz="850">
                          <a:effectLst/>
                          <a:latin typeface="Barlow"/>
                        </a:rPr>
                        <a:t>1.8</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850">
                          <a:effectLst/>
                          <a:latin typeface="Barlow"/>
                        </a:rPr>
                        <a:t>12.094</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MY" sz="850">
                          <a:effectLst/>
                          <a:latin typeface="Barlow"/>
                        </a:rPr>
                        <a:t>32 g of Hard-boiled Egg, 156 g of Cucumber, 236 g of Banana, 34 g of Sliced Cheese, 11 g of Grilled Chicken, 14 g of Japanese Pressed Tofu, 36 g of Cooked Beef, 280 g of Fettuccine, 2 g of Bacon, 138 g of Chickpea, 143 g of Catfish, 28 g of Peanut</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9637409"/>
                  </a:ext>
                </a:extLst>
              </a:tr>
              <a:tr h="493200">
                <a:tc vMerge="1">
                  <a:txBody>
                    <a:bodyPr/>
                    <a:lstStyle/>
                    <a:p>
                      <a:endParaRPr lang="en-SG"/>
                    </a:p>
                  </a:txBody>
                  <a:tcPr/>
                </a:tc>
                <a:tc vMerge="1">
                  <a:txBody>
                    <a:bodyPr/>
                    <a:lstStyle/>
                    <a:p>
                      <a:endParaRPr lang="en-SG"/>
                    </a:p>
                  </a:txBody>
                  <a:tcPr/>
                </a:tc>
                <a:tc>
                  <a:txBody>
                    <a:bodyPr/>
                    <a:lstStyle/>
                    <a:p>
                      <a:pPr algn="ctr">
                        <a:lnSpc>
                          <a:spcPct val="107000"/>
                        </a:lnSpc>
                        <a:spcAft>
                          <a:spcPts val="800"/>
                        </a:spcAft>
                      </a:pPr>
                      <a:r>
                        <a:rPr lang="en-MY" sz="850">
                          <a:effectLst/>
                          <a:latin typeface="Barlow"/>
                        </a:rPr>
                        <a:t>2.0</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850">
                          <a:effectLst/>
                          <a:latin typeface="Barlow"/>
                        </a:rPr>
                        <a:t>23.405</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MY" sz="850">
                          <a:effectLst/>
                          <a:latin typeface="Barlow"/>
                        </a:rPr>
                        <a:t>34 g of Cucumber, 236 g of Banana, 60 g of Greek Yogurt, 145 g of Grilled Chicken, 388 g of Cabbage, 48 g of Cooked Beef, 375 g of Milk, 250 g of Rice Vermicelli, 164 g of Chickpea, 119 g of Catfish, 18 g of Saba Mackerel, 28 g of Peanut</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4739035"/>
                  </a:ext>
                </a:extLst>
              </a:tr>
              <a:tr h="493200">
                <a:tc vMerge="1">
                  <a:txBody>
                    <a:bodyPr/>
                    <a:lstStyle/>
                    <a:p>
                      <a:endParaRPr lang="en-SG"/>
                    </a:p>
                  </a:txBody>
                  <a:tcPr/>
                </a:tc>
                <a:tc rowSpan="4">
                  <a:txBody>
                    <a:bodyPr/>
                    <a:lstStyle/>
                    <a:p>
                      <a:pPr algn="ctr">
                        <a:lnSpc>
                          <a:spcPct val="107000"/>
                        </a:lnSpc>
                        <a:spcAft>
                          <a:spcPts val="800"/>
                        </a:spcAft>
                      </a:pPr>
                      <a:r>
                        <a:rPr lang="en-MY" sz="850">
                          <a:effectLst/>
                          <a:latin typeface="Barlow"/>
                        </a:rPr>
                        <a:t>Female</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MY" sz="850">
                          <a:effectLst/>
                          <a:latin typeface="Barlow"/>
                        </a:rPr>
                        <a:t>1.4</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850">
                          <a:effectLst/>
                          <a:latin typeface="Barlow"/>
                        </a:rPr>
                        <a:t>7.4647</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MY" sz="850">
                          <a:effectLst/>
                          <a:latin typeface="Barlow"/>
                        </a:rPr>
                        <a:t>43 g of Hard-boiled Egg, 156 g of Cucumber, 350 g of Brown rice, 17 g of Cooked Beef, 85 g of Fettuccine, 280 g of Orange, 4 g of Bacon, 12 g of Butter, 90 g of Red kidney bean, 143 g of Catfish, 14 g of Cooking Oil</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4045145"/>
                  </a:ext>
                </a:extLst>
              </a:tr>
              <a:tr h="493200">
                <a:tc vMerge="1">
                  <a:txBody>
                    <a:bodyPr/>
                    <a:lstStyle/>
                    <a:p>
                      <a:endParaRPr lang="en-SG"/>
                    </a:p>
                  </a:txBody>
                  <a:tcPr/>
                </a:tc>
                <a:tc vMerge="1">
                  <a:txBody>
                    <a:bodyPr/>
                    <a:lstStyle/>
                    <a:p>
                      <a:endParaRPr lang="en-SG"/>
                    </a:p>
                  </a:txBody>
                  <a:tcPr/>
                </a:tc>
                <a:tc>
                  <a:txBody>
                    <a:bodyPr/>
                    <a:lstStyle/>
                    <a:p>
                      <a:pPr algn="ctr">
                        <a:lnSpc>
                          <a:spcPct val="107000"/>
                        </a:lnSpc>
                        <a:spcAft>
                          <a:spcPts val="800"/>
                        </a:spcAft>
                      </a:pPr>
                      <a:r>
                        <a:rPr lang="en-MY" sz="850">
                          <a:effectLst/>
                          <a:latin typeface="Barlow"/>
                        </a:rPr>
                        <a:t>1.6</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850">
                          <a:effectLst/>
                          <a:latin typeface="Barlow"/>
                        </a:rPr>
                        <a:t>8.1299</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MY" sz="850">
                          <a:effectLst/>
                          <a:latin typeface="Barlow"/>
                        </a:rPr>
                        <a:t>43 g of Hard-boiled Egg, 156 g of Cucumber, 94 g of Brown rice, 17 g of Cooked Beef, 228 g of Fettuccine, 280 g of Orange, 4 g of Bacon, 12 g of Butter, 90 g of Red kidney bean, 143 g of Catfish, 14 g of Cooking Oil</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912084"/>
                  </a:ext>
                </a:extLst>
              </a:tr>
              <a:tr h="493200">
                <a:tc vMerge="1">
                  <a:txBody>
                    <a:bodyPr/>
                    <a:lstStyle/>
                    <a:p>
                      <a:endParaRPr lang="en-SG"/>
                    </a:p>
                  </a:txBody>
                  <a:tcPr/>
                </a:tc>
                <a:tc vMerge="1">
                  <a:txBody>
                    <a:bodyPr/>
                    <a:lstStyle/>
                    <a:p>
                      <a:endParaRPr lang="en-SG"/>
                    </a:p>
                  </a:txBody>
                  <a:tcPr/>
                </a:tc>
                <a:tc>
                  <a:txBody>
                    <a:bodyPr/>
                    <a:lstStyle/>
                    <a:p>
                      <a:pPr algn="ctr">
                        <a:lnSpc>
                          <a:spcPct val="107000"/>
                        </a:lnSpc>
                        <a:spcAft>
                          <a:spcPts val="800"/>
                        </a:spcAft>
                      </a:pPr>
                      <a:r>
                        <a:rPr lang="en-MY" sz="850">
                          <a:effectLst/>
                          <a:latin typeface="Barlow"/>
                        </a:rPr>
                        <a:t>1.8</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850">
                          <a:effectLst/>
                          <a:latin typeface="Barlow"/>
                        </a:rPr>
                        <a:t>9.0464</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MY" sz="850">
                          <a:effectLst/>
                          <a:latin typeface="Barlow"/>
                        </a:rPr>
                        <a:t>40 g of Hard-boiled Egg, 267 g of Cabbage, 30 g of Cooked Beef, 280 g of Fettuccine, 280 g of Orange, 3 g of Bacon, 12 g of Butter, 90 g of Red kidney bean, 143 g of Catfish, 14 g of Cooking Oil</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89402"/>
                  </a:ext>
                </a:extLst>
              </a:tr>
              <a:tr h="493200">
                <a:tc vMerge="1">
                  <a:txBody>
                    <a:bodyPr/>
                    <a:lstStyle/>
                    <a:p>
                      <a:endParaRPr lang="en-SG"/>
                    </a:p>
                  </a:txBody>
                  <a:tcPr/>
                </a:tc>
                <a:tc vMerge="1">
                  <a:txBody>
                    <a:bodyPr/>
                    <a:lstStyle/>
                    <a:p>
                      <a:endParaRPr lang="en-SG"/>
                    </a:p>
                  </a:txBody>
                  <a:tcPr/>
                </a:tc>
                <a:tc>
                  <a:txBody>
                    <a:bodyPr/>
                    <a:lstStyle/>
                    <a:p>
                      <a:pPr algn="ctr">
                        <a:lnSpc>
                          <a:spcPct val="107000"/>
                        </a:lnSpc>
                        <a:spcAft>
                          <a:spcPts val="800"/>
                        </a:spcAft>
                      </a:pPr>
                      <a:r>
                        <a:rPr lang="en-MY" sz="850">
                          <a:effectLst/>
                          <a:latin typeface="Barlow"/>
                        </a:rPr>
                        <a:t>2.0</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850">
                          <a:effectLst/>
                          <a:latin typeface="Barlow"/>
                        </a:rPr>
                        <a:t>12.304</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MY" sz="850">
                          <a:effectLst/>
                          <a:latin typeface="Barlow"/>
                        </a:rPr>
                        <a:t>29 g of Hard-boiled Egg, 156 g of Cucumber, 236 g of Banana, 34 g of Sliced Cheese, 36 g of Grilled Chicken, 14 g of Japanese Pressed Tofu, 23 g of Cooked Beef, 280 g of Fettuccine, 2 g of Bacon, 138 g of Chickpea, 143 g of Catfish, 28 g of Peanut</a:t>
                      </a:r>
                      <a:endParaRPr lang="en-SG" sz="850">
                        <a:effectLst/>
                        <a:latin typeface="Barlow"/>
                        <a:ea typeface="Calibri" panose="020F0502020204030204" pitchFamily="34" charset="0"/>
                        <a:cs typeface="Arial"/>
                      </a:endParaRPr>
                    </a:p>
                  </a:txBody>
                  <a:tcPr marL="28806" marR="2880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267083"/>
                  </a:ext>
                </a:extLst>
              </a:tr>
            </a:tbl>
          </a:graphicData>
        </a:graphic>
      </p:graphicFrame>
    </p:spTree>
    <p:extLst>
      <p:ext uri="{BB962C8B-B14F-4D97-AF65-F5344CB8AC3E}">
        <p14:creationId xmlns:p14="http://schemas.microsoft.com/office/powerpoint/2010/main" val="1886052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4" name="Google Shape;864;p56"/>
          <p:cNvSpPr txBox="1">
            <a:spLocks noGrp="1"/>
          </p:cNvSpPr>
          <p:nvPr>
            <p:ph type="subTitle" idx="1"/>
          </p:nvPr>
        </p:nvSpPr>
        <p:spPr>
          <a:xfrm>
            <a:off x="826683" y="261256"/>
            <a:ext cx="3864000" cy="4565125"/>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US" sz="1600"/>
              <a:t>A healthy diet plan should vary based on individuals from different age groups, gender, and level of physical activity, instead of producing a one-size-fits-all solution.​</a:t>
            </a:r>
          </a:p>
          <a:p>
            <a:pPr marL="285750" lvl="0" indent="-285750" algn="just" rtl="0">
              <a:spcBef>
                <a:spcPts val="0"/>
              </a:spcBef>
              <a:spcAft>
                <a:spcPts val="0"/>
              </a:spcAft>
              <a:buFont typeface="Arial" panose="020B0604020202020204" pitchFamily="34" charset="0"/>
              <a:buChar char="•"/>
            </a:pPr>
            <a:endParaRPr lang="en-US" sz="1600"/>
          </a:p>
          <a:p>
            <a:pPr marL="285750" lvl="0" indent="-285750" algn="just" rtl="0">
              <a:spcBef>
                <a:spcPts val="0"/>
              </a:spcBef>
              <a:spcAft>
                <a:spcPts val="600"/>
              </a:spcAft>
              <a:buFont typeface="Arial" panose="020B0604020202020204" pitchFamily="34" charset="0"/>
              <a:buChar char="•"/>
            </a:pPr>
            <a:r>
              <a:rPr lang="en-US" sz="1600"/>
              <a:t>Based on the data gathered, linear programming emerges as the ideal technique for implementing a diet cost optimization model:</a:t>
            </a:r>
          </a:p>
          <a:p>
            <a:pPr marL="742950" lvl="1" indent="-285750" algn="l">
              <a:buFont typeface="Arial" panose="020B0604020202020204" pitchFamily="34" charset="0"/>
              <a:buChar char="•"/>
            </a:pPr>
            <a:r>
              <a:rPr lang="en-US" sz="1600"/>
              <a:t>Due to its compatibility with linearly expressed objective functions (minimizing cost)</a:t>
            </a:r>
          </a:p>
          <a:p>
            <a:pPr marL="742950" lvl="1" indent="-285750" algn="l">
              <a:buFont typeface="Arial" panose="020B0604020202020204" pitchFamily="34" charset="0"/>
              <a:buChar char="•"/>
            </a:pPr>
            <a:r>
              <a:rPr lang="en-US" sz="1600"/>
              <a:t>Constraints (nutritional requirements, recommended dietary intakes)</a:t>
            </a:r>
          </a:p>
          <a:p>
            <a:pPr marL="742950" lvl="1" indent="-285750" algn="l">
              <a:buFont typeface="Arial" panose="020B0604020202020204" pitchFamily="34" charset="0"/>
              <a:buChar char="•"/>
            </a:pPr>
            <a:r>
              <a:rPr lang="en-US" sz="1600"/>
              <a:t>Efficiency and flexibility in handling large-scale problems.​</a:t>
            </a:r>
          </a:p>
        </p:txBody>
      </p:sp>
      <p:sp>
        <p:nvSpPr>
          <p:cNvPr id="865" name="Google Shape;865;p56"/>
          <p:cNvSpPr txBox="1">
            <a:spLocks noGrp="1"/>
          </p:cNvSpPr>
          <p:nvPr>
            <p:ph type="title"/>
          </p:nvPr>
        </p:nvSpPr>
        <p:spPr>
          <a:xfrm>
            <a:off x="4885233" y="577490"/>
            <a:ext cx="3864000" cy="5333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a:t>
            </a:r>
            <a:endParaRPr/>
          </a:p>
        </p:txBody>
      </p:sp>
      <p:sp>
        <p:nvSpPr>
          <p:cNvPr id="866" name="Google Shape;866;p56"/>
          <p:cNvSpPr txBox="1"/>
          <p:nvPr/>
        </p:nvSpPr>
        <p:spPr>
          <a:xfrm rot="5400000">
            <a:off x="6820125" y="2405525"/>
            <a:ext cx="40731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nton"/>
                <a:ea typeface="Anton"/>
                <a:cs typeface="Anton"/>
                <a:sym typeface="Anton"/>
              </a:rPr>
              <a:t>FEELING GOOD IS LOOKING GOOD   -   FEELING GOOD IS LOOKING GOOD</a:t>
            </a:r>
            <a:endParaRPr sz="900">
              <a:solidFill>
                <a:schemeClr val="dk1"/>
              </a:solidFill>
              <a:latin typeface="Anton"/>
              <a:ea typeface="Anton"/>
              <a:cs typeface="Anton"/>
              <a:sym typeface="Anton"/>
            </a:endParaRPr>
          </a:p>
          <a:p>
            <a:pPr marL="0" lvl="0" indent="0" algn="ctr" rtl="0">
              <a:spcBef>
                <a:spcPts val="0"/>
              </a:spcBef>
              <a:spcAft>
                <a:spcPts val="0"/>
              </a:spcAft>
              <a:buNone/>
            </a:pPr>
            <a:endParaRPr sz="900">
              <a:solidFill>
                <a:schemeClr val="dk1"/>
              </a:solidFill>
              <a:latin typeface="Anton"/>
              <a:ea typeface="Anton"/>
              <a:cs typeface="Anton"/>
              <a:sym typeface="Anton"/>
            </a:endParaRPr>
          </a:p>
        </p:txBody>
      </p:sp>
      <p:sp>
        <p:nvSpPr>
          <p:cNvPr id="867" name="Google Shape;867;p56"/>
          <p:cNvSpPr txBox="1"/>
          <p:nvPr/>
        </p:nvSpPr>
        <p:spPr>
          <a:xfrm>
            <a:off x="42650" y="45700"/>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A</a:t>
            </a:r>
            <a:endParaRPr sz="2900">
              <a:solidFill>
                <a:schemeClr val="dk1"/>
              </a:solidFill>
              <a:latin typeface="Anton"/>
              <a:ea typeface="Anton"/>
              <a:cs typeface="Anton"/>
              <a:sym typeface="Anton"/>
            </a:endParaRPr>
          </a:p>
        </p:txBody>
      </p:sp>
      <p:sp>
        <p:nvSpPr>
          <p:cNvPr id="868" name="Google Shape;868;p56"/>
          <p:cNvSpPr txBox="1"/>
          <p:nvPr/>
        </p:nvSpPr>
        <p:spPr>
          <a:xfrm>
            <a:off x="5498075" y="92050"/>
            <a:ext cx="3090900" cy="31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chemeClr val="dk1"/>
                </a:solidFill>
                <a:latin typeface="Anton"/>
                <a:ea typeface="Anton"/>
                <a:cs typeface="Anton"/>
                <a:sym typeface="Anton"/>
              </a:rPr>
              <a:t>FEELING GOOD IS LOOKING GOOD   -    FEELING GOOD IS LOOKING GOOD</a:t>
            </a:r>
            <a:endParaRPr sz="900">
              <a:solidFill>
                <a:schemeClr val="dk1"/>
              </a:solidFill>
              <a:latin typeface="Anton"/>
              <a:ea typeface="Anton"/>
              <a:cs typeface="Anton"/>
              <a:sym typeface="Anton"/>
            </a:endParaRPr>
          </a:p>
          <a:p>
            <a:pPr marL="0" lvl="0" indent="0" algn="r" rtl="0">
              <a:spcBef>
                <a:spcPts val="0"/>
              </a:spcBef>
              <a:spcAft>
                <a:spcPts val="0"/>
              </a:spcAft>
              <a:buNone/>
            </a:pPr>
            <a:endParaRPr sz="900">
              <a:solidFill>
                <a:schemeClr val="dk1"/>
              </a:solidFill>
              <a:latin typeface="Anton"/>
              <a:ea typeface="Anton"/>
              <a:cs typeface="Anton"/>
              <a:sym typeface="Anton"/>
            </a:endParaRPr>
          </a:p>
        </p:txBody>
      </p:sp>
      <p:sp>
        <p:nvSpPr>
          <p:cNvPr id="869" name="Google Shape;869;p56"/>
          <p:cNvSpPr txBox="1"/>
          <p:nvPr/>
        </p:nvSpPr>
        <p:spPr>
          <a:xfrm>
            <a:off x="42650" y="4683375"/>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P</a:t>
            </a:r>
            <a:endParaRPr sz="2900">
              <a:solidFill>
                <a:schemeClr val="dk1"/>
              </a:solidFill>
              <a:latin typeface="Anton"/>
              <a:ea typeface="Anton"/>
              <a:cs typeface="Anton"/>
              <a:sym typeface="Anton"/>
            </a:endParaRPr>
          </a:p>
        </p:txBody>
      </p:sp>
      <p:sp>
        <p:nvSpPr>
          <p:cNvPr id="870" name="Google Shape;870;p56"/>
          <p:cNvSpPr txBox="1"/>
          <p:nvPr/>
        </p:nvSpPr>
        <p:spPr>
          <a:xfrm rot="-5400000">
            <a:off x="-1677625" y="2350350"/>
            <a:ext cx="39495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nton"/>
                <a:ea typeface="Anton"/>
                <a:cs typeface="Anton"/>
                <a:sym typeface="Anton"/>
              </a:rPr>
              <a:t>FEELING GOOD IS LOOKING GOOD   -   FEELING GOOD IS LOOKING GOOD</a:t>
            </a:r>
            <a:endParaRPr sz="900">
              <a:solidFill>
                <a:schemeClr val="dk1"/>
              </a:solidFill>
              <a:latin typeface="Anton"/>
              <a:ea typeface="Anton"/>
              <a:cs typeface="Anton"/>
              <a:sym typeface="Anton"/>
            </a:endParaRPr>
          </a:p>
          <a:p>
            <a:pPr marL="0" lvl="0" indent="0" algn="ctr" rtl="0">
              <a:spcBef>
                <a:spcPts val="0"/>
              </a:spcBef>
              <a:spcAft>
                <a:spcPts val="0"/>
              </a:spcAft>
              <a:buNone/>
            </a:pPr>
            <a:endParaRPr sz="900">
              <a:solidFill>
                <a:schemeClr val="dk1"/>
              </a:solidFill>
              <a:latin typeface="Anton"/>
              <a:ea typeface="Anton"/>
              <a:cs typeface="Anton"/>
              <a:sym typeface="Anton"/>
            </a:endParaRPr>
          </a:p>
        </p:txBody>
      </p:sp>
      <p:pic>
        <p:nvPicPr>
          <p:cNvPr id="871" name="Google Shape;871;p56"/>
          <p:cNvPicPr preferRelativeResize="0"/>
          <p:nvPr/>
        </p:nvPicPr>
        <p:blipFill rotWithShape="1">
          <a:blip r:embed="rId3">
            <a:alphaModFix/>
          </a:blip>
          <a:srcRect l="19805" t="701" r="33834" b="29167"/>
          <a:stretch/>
        </p:blipFill>
        <p:spPr>
          <a:xfrm>
            <a:off x="5237733" y="1390229"/>
            <a:ext cx="3159000" cy="3185100"/>
          </a:xfrm>
          <a:prstGeom prst="ellipse">
            <a:avLst/>
          </a:prstGeom>
          <a:noFill/>
          <a:ln>
            <a:noFill/>
          </a:ln>
        </p:spPr>
      </p:pic>
      <p:pic>
        <p:nvPicPr>
          <p:cNvPr id="872" name="Google Shape;872;p56"/>
          <p:cNvPicPr preferRelativeResize="0"/>
          <p:nvPr/>
        </p:nvPicPr>
        <p:blipFill rotWithShape="1">
          <a:blip r:embed="rId4">
            <a:alphaModFix/>
          </a:blip>
          <a:srcRect l="51421" t="34810" r="-4"/>
          <a:stretch/>
        </p:blipFill>
        <p:spPr>
          <a:xfrm rot="10610384" flipH="1">
            <a:off x="4992339" y="552172"/>
            <a:ext cx="490791" cy="555815"/>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369533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502" name="Google Shape;502;p44"/>
          <p:cNvSpPr txBox="1">
            <a:spLocks noGrp="1"/>
          </p:cNvSpPr>
          <p:nvPr>
            <p:ph type="title" idx="6"/>
          </p:nvPr>
        </p:nvSpPr>
        <p:spPr>
          <a:xfrm>
            <a:off x="69156" y="349560"/>
            <a:ext cx="2755392" cy="5242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p>
        </p:txBody>
      </p:sp>
      <p:sp>
        <p:nvSpPr>
          <p:cNvPr id="504" name="Google Shape;504;p44"/>
          <p:cNvSpPr txBox="1"/>
          <p:nvPr/>
        </p:nvSpPr>
        <p:spPr>
          <a:xfrm>
            <a:off x="8629375" y="4683375"/>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A</a:t>
            </a:r>
            <a:endParaRPr sz="2900">
              <a:solidFill>
                <a:schemeClr val="dk1"/>
              </a:solidFill>
              <a:latin typeface="Anton"/>
              <a:ea typeface="Anton"/>
              <a:cs typeface="Anton"/>
              <a:sym typeface="Anton"/>
            </a:endParaRPr>
          </a:p>
        </p:txBody>
      </p:sp>
      <p:sp>
        <p:nvSpPr>
          <p:cNvPr id="506" name="Google Shape;506;p44"/>
          <p:cNvSpPr txBox="1"/>
          <p:nvPr/>
        </p:nvSpPr>
        <p:spPr>
          <a:xfrm>
            <a:off x="42650" y="39600"/>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D</a:t>
            </a:r>
            <a:endParaRPr sz="2900">
              <a:solidFill>
                <a:schemeClr val="dk1"/>
              </a:solidFill>
              <a:latin typeface="Anton"/>
              <a:ea typeface="Anton"/>
              <a:cs typeface="Anton"/>
              <a:sym typeface="Anton"/>
            </a:endParaRPr>
          </a:p>
        </p:txBody>
      </p:sp>
      <p:sp>
        <p:nvSpPr>
          <p:cNvPr id="14" name="Content Placeholder 2">
            <a:extLst>
              <a:ext uri="{FF2B5EF4-FFF2-40B4-BE49-F238E27FC236}">
                <a16:creationId xmlns:a16="http://schemas.microsoft.com/office/drawing/2014/main" id="{E8D4C7AA-C0B1-B391-6767-F7682A3827C7}"/>
              </a:ext>
            </a:extLst>
          </p:cNvPr>
          <p:cNvSpPr txBox="1">
            <a:spLocks/>
          </p:cNvSpPr>
          <p:nvPr/>
        </p:nvSpPr>
        <p:spPr>
          <a:xfrm>
            <a:off x="412693" y="873816"/>
            <a:ext cx="7968900" cy="3690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742950" indent="-285750" algn="l">
              <a:lnSpc>
                <a:spcPct val="107000"/>
              </a:lnSpc>
              <a:spcAft>
                <a:spcPts val="600"/>
              </a:spcAft>
              <a:buFont typeface="Wingdings" panose="05000000000000000000" pitchFamily="2" charset="2"/>
              <a:buChar char="v"/>
            </a:pPr>
            <a:r>
              <a:rPr lang="en-US" sz="1300" err="1">
                <a:latin typeface="Barlow" panose="00000500000000000000" pitchFamily="2" charset="0"/>
                <a:ea typeface="Times New Roman" panose="02020603050405020304" pitchFamily="18" charset="0"/>
                <a:cs typeface="Arial" panose="020B0604020202020204" pitchFamily="34" charset="0"/>
              </a:rPr>
              <a:t>Abrishami</a:t>
            </a:r>
            <a:r>
              <a:rPr lang="en-US" sz="1300">
                <a:latin typeface="Barlow" panose="00000500000000000000" pitchFamily="2" charset="0"/>
                <a:ea typeface="Times New Roman" panose="02020603050405020304" pitchFamily="18" charset="0"/>
                <a:cs typeface="Arial" panose="020B0604020202020204" pitchFamily="34" charset="0"/>
              </a:rPr>
              <a:t>, Bahareh; Meng, </a:t>
            </a:r>
            <a:r>
              <a:rPr lang="en-US" sz="1300" err="1">
                <a:latin typeface="Barlow" panose="00000500000000000000" pitchFamily="2" charset="0"/>
                <a:ea typeface="Times New Roman" panose="02020603050405020304" pitchFamily="18" charset="0"/>
                <a:cs typeface="Arial" panose="020B0604020202020204" pitchFamily="34" charset="0"/>
              </a:rPr>
              <a:t>Lingyi</a:t>
            </a:r>
            <a:r>
              <a:rPr lang="en-US" sz="1300">
                <a:latin typeface="Barlow" panose="00000500000000000000" pitchFamily="2" charset="0"/>
                <a:ea typeface="Times New Roman" panose="02020603050405020304" pitchFamily="18" charset="0"/>
                <a:cs typeface="Arial" panose="020B0604020202020204" pitchFamily="34" charset="0"/>
              </a:rPr>
              <a:t>; </a:t>
            </a:r>
            <a:r>
              <a:rPr lang="en-US" sz="1300" err="1">
                <a:latin typeface="Barlow" panose="00000500000000000000" pitchFamily="2" charset="0"/>
                <a:ea typeface="Times New Roman" panose="02020603050405020304" pitchFamily="18" charset="0"/>
                <a:cs typeface="Arial" panose="020B0604020202020204" pitchFamily="34" charset="0"/>
              </a:rPr>
              <a:t>Nazarijam</a:t>
            </a:r>
            <a:r>
              <a:rPr lang="en-US" sz="1300">
                <a:latin typeface="Barlow" panose="00000500000000000000" pitchFamily="2" charset="0"/>
                <a:ea typeface="Times New Roman" panose="02020603050405020304" pitchFamily="18" charset="0"/>
                <a:cs typeface="Arial" panose="020B0604020202020204" pitchFamily="34" charset="0"/>
              </a:rPr>
              <a:t>, Parisa; Rahmani, Sharifa; Xie, </a:t>
            </a:r>
            <a:r>
              <a:rPr lang="en-US" sz="1300" err="1">
                <a:latin typeface="Barlow" panose="00000500000000000000" pitchFamily="2" charset="0"/>
                <a:ea typeface="Times New Roman" panose="02020603050405020304" pitchFamily="18" charset="0"/>
                <a:cs typeface="Arial" panose="020B0604020202020204" pitchFamily="34" charset="0"/>
              </a:rPr>
              <a:t>Yining</a:t>
            </a:r>
            <a:r>
              <a:rPr lang="en-US" sz="1300">
                <a:latin typeface="Barlow" panose="00000500000000000000" pitchFamily="2" charset="0"/>
                <a:ea typeface="Times New Roman" panose="02020603050405020304" pitchFamily="18" charset="0"/>
                <a:cs typeface="Arial" panose="020B0604020202020204" pitchFamily="34" charset="0"/>
              </a:rPr>
              <a:t>; Yang, </a:t>
            </a:r>
            <a:r>
              <a:rPr lang="en-US" sz="1300" err="1">
                <a:latin typeface="Barlow" panose="00000500000000000000" pitchFamily="2" charset="0"/>
                <a:ea typeface="Times New Roman" panose="02020603050405020304" pitchFamily="18" charset="0"/>
                <a:cs typeface="Arial" panose="020B0604020202020204" pitchFamily="34" charset="0"/>
              </a:rPr>
              <a:t>Zhe</a:t>
            </a:r>
            <a:r>
              <a:rPr lang="en-US" sz="1300">
                <a:latin typeface="Barlow" panose="00000500000000000000" pitchFamily="2" charset="0"/>
                <a:ea typeface="Times New Roman" panose="02020603050405020304" pitchFamily="18" charset="0"/>
                <a:cs typeface="Arial" panose="020B0604020202020204" pitchFamily="34" charset="0"/>
              </a:rPr>
              <a:t>, OCTAVE Allegro Risk Assessment. </a:t>
            </a:r>
            <a:r>
              <a:rPr lang="en-US" sz="1300">
                <a:solidFill>
                  <a:srgbClr val="0563C1"/>
                </a:solidFill>
                <a:latin typeface="Barlow" panose="00000500000000000000" pitchFamily="2" charset="0"/>
                <a:ea typeface="Calibri" panose="020F0502020204030204" pitchFamily="34" charset="0"/>
                <a:cs typeface="Arial" panose="020B0604020202020204" pitchFamily="34" charset="0"/>
                <a:hlinkClick r:id="rId3"/>
              </a:rPr>
              <a:t>https://zenodo.org/record/1436006/files/OCTAVE%20Allegro%20Risk%20Assessment.pdf</a:t>
            </a:r>
            <a:endParaRPr lang="en-SG" sz="1300">
              <a:latin typeface="Barlow" panose="00000500000000000000" pitchFamily="2" charset="0"/>
              <a:ea typeface="Calibri" panose="020F0502020204030204" pitchFamily="34" charset="0"/>
              <a:cs typeface="Arial" panose="020B0604020202020204" pitchFamily="34" charset="0"/>
            </a:endParaRPr>
          </a:p>
          <a:p>
            <a:pPr marL="742950" indent="-285750" algn="l">
              <a:lnSpc>
                <a:spcPct val="107000"/>
              </a:lnSpc>
              <a:spcAft>
                <a:spcPts val="600"/>
              </a:spcAft>
              <a:buFont typeface="Wingdings" panose="05000000000000000000" pitchFamily="2" charset="2"/>
              <a:buChar char="v"/>
            </a:pPr>
            <a:r>
              <a:rPr lang="en-US" sz="1300" err="1">
                <a:latin typeface="Barlow" panose="00000500000000000000" pitchFamily="2" charset="0"/>
                <a:ea typeface="Times New Roman" panose="02020603050405020304" pitchFamily="18" charset="0"/>
                <a:cs typeface="Arial" panose="020B0604020202020204" pitchFamily="34" charset="0"/>
              </a:rPr>
              <a:t>Alaini</a:t>
            </a:r>
            <a:r>
              <a:rPr lang="en-US" sz="1300">
                <a:latin typeface="Barlow" panose="00000500000000000000" pitchFamily="2" charset="0"/>
                <a:ea typeface="Times New Roman" panose="02020603050405020304" pitchFamily="18" charset="0"/>
                <a:cs typeface="Arial" panose="020B0604020202020204" pitchFamily="34" charset="0"/>
              </a:rPr>
              <a:t>, </a:t>
            </a:r>
            <a:r>
              <a:rPr lang="en-US" sz="1300" err="1">
                <a:latin typeface="Barlow" panose="00000500000000000000" pitchFamily="2" charset="0"/>
                <a:ea typeface="Times New Roman" panose="02020603050405020304" pitchFamily="18" charset="0"/>
                <a:cs typeface="Arial" panose="020B0604020202020204" pitchFamily="34" charset="0"/>
              </a:rPr>
              <a:t>Reham</a:t>
            </a:r>
            <a:r>
              <a:rPr lang="en-US" sz="1300">
                <a:latin typeface="Barlow" panose="00000500000000000000" pitchFamily="2" charset="0"/>
                <a:ea typeface="Times New Roman" panose="02020603050405020304" pitchFamily="18" charset="0"/>
                <a:cs typeface="Arial" panose="020B0604020202020204" pitchFamily="34" charset="0"/>
              </a:rPr>
              <a:t>; </a:t>
            </a:r>
            <a:r>
              <a:rPr lang="en-US" sz="1300" err="1">
                <a:latin typeface="Barlow" panose="00000500000000000000" pitchFamily="2" charset="0"/>
                <a:ea typeface="Times New Roman" panose="02020603050405020304" pitchFamily="18" charset="0"/>
                <a:cs typeface="Arial" panose="020B0604020202020204" pitchFamily="34" charset="0"/>
              </a:rPr>
              <a:t>Rajikan</a:t>
            </a:r>
            <a:r>
              <a:rPr lang="en-US" sz="1300">
                <a:latin typeface="Barlow" panose="00000500000000000000" pitchFamily="2" charset="0"/>
                <a:ea typeface="Times New Roman" panose="02020603050405020304" pitchFamily="18" charset="0"/>
                <a:cs typeface="Arial" panose="020B0604020202020204" pitchFamily="34" charset="0"/>
              </a:rPr>
              <a:t>, </a:t>
            </a:r>
            <a:r>
              <a:rPr lang="en-US" sz="1300" err="1">
                <a:latin typeface="Barlow" panose="00000500000000000000" pitchFamily="2" charset="0"/>
                <a:ea typeface="Times New Roman" panose="02020603050405020304" pitchFamily="18" charset="0"/>
                <a:cs typeface="Arial" panose="020B0604020202020204" pitchFamily="34" charset="0"/>
              </a:rPr>
              <a:t>Roslee</a:t>
            </a:r>
            <a:r>
              <a:rPr lang="en-US" sz="1300">
                <a:latin typeface="Barlow" panose="00000500000000000000" pitchFamily="2" charset="0"/>
                <a:ea typeface="Times New Roman" panose="02020603050405020304" pitchFamily="18" charset="0"/>
                <a:cs typeface="Arial" panose="020B0604020202020204" pitchFamily="34" charset="0"/>
              </a:rPr>
              <a:t>; Elias, Siti </a:t>
            </a:r>
            <a:r>
              <a:rPr lang="en-US" sz="1300" err="1">
                <a:latin typeface="Barlow" panose="00000500000000000000" pitchFamily="2" charset="0"/>
                <a:ea typeface="Times New Roman" panose="02020603050405020304" pitchFamily="18" charset="0"/>
                <a:cs typeface="Arial" panose="020B0604020202020204" pitchFamily="34" charset="0"/>
              </a:rPr>
              <a:t>Masitah</a:t>
            </a:r>
            <a:r>
              <a:rPr lang="en-US" sz="1300">
                <a:latin typeface="Barlow" panose="00000500000000000000" pitchFamily="2" charset="0"/>
                <a:ea typeface="Times New Roman" panose="02020603050405020304" pitchFamily="18" charset="0"/>
                <a:cs typeface="Arial" panose="020B0604020202020204" pitchFamily="34" charset="0"/>
              </a:rPr>
              <a:t>, 2019, "Diet optimization using linear programming to develop low cost cancer prevention food plan for selected adults in Kuala Lumpur, Malaysia". </a:t>
            </a:r>
            <a:r>
              <a:rPr lang="en-US" sz="1300">
                <a:solidFill>
                  <a:srgbClr val="0563C1"/>
                </a:solidFill>
                <a:latin typeface="Barlow" panose="00000500000000000000" pitchFamily="2" charset="0"/>
                <a:ea typeface="Calibri" panose="020F0502020204030204" pitchFamily="34" charset="0"/>
                <a:cs typeface="Arial" panose="020B0604020202020204" pitchFamily="34" charset="0"/>
                <a:hlinkClick r:id="rId4"/>
              </a:rPr>
              <a:t>https://d-nb.info/1200395387/34</a:t>
            </a:r>
            <a:endParaRPr lang="en-SG" sz="1300">
              <a:latin typeface="Barlow" panose="00000500000000000000" pitchFamily="2" charset="0"/>
              <a:ea typeface="Calibri" panose="020F0502020204030204" pitchFamily="34" charset="0"/>
              <a:cs typeface="Arial" panose="020B0604020202020204" pitchFamily="34" charset="0"/>
            </a:endParaRPr>
          </a:p>
          <a:p>
            <a:pPr marL="742950" indent="-285750" algn="l">
              <a:lnSpc>
                <a:spcPct val="107000"/>
              </a:lnSpc>
              <a:spcAft>
                <a:spcPts val="600"/>
              </a:spcAft>
              <a:buFont typeface="Wingdings" panose="05000000000000000000" pitchFamily="2" charset="2"/>
              <a:buChar char="v"/>
            </a:pPr>
            <a:r>
              <a:rPr lang="en-US" sz="1300">
                <a:latin typeface="Barlow" panose="00000500000000000000" pitchFamily="2" charset="0"/>
                <a:ea typeface="Times New Roman" panose="02020603050405020304" pitchFamily="18" charset="0"/>
                <a:cs typeface="Arial" panose="020B0604020202020204" pitchFamily="34" charset="0"/>
              </a:rPr>
              <a:t>Donato. M (2020), Optimization with machine learning-based modeling: an application to humanitarian food aid. </a:t>
            </a:r>
            <a:r>
              <a:rPr lang="en-US" sz="1300">
                <a:solidFill>
                  <a:srgbClr val="0563C1"/>
                </a:solidFill>
                <a:latin typeface="Barlow" panose="00000500000000000000" pitchFamily="2" charset="0"/>
                <a:ea typeface="Calibri" panose="020F0502020204030204" pitchFamily="34" charset="0"/>
                <a:cs typeface="Arial" panose="020B0604020202020204" pitchFamily="34" charset="0"/>
                <a:hlinkClick r:id="rId5"/>
              </a:rPr>
              <a:t>https://amslaurea.unibo.it/21621/1/Maragno_Donato_Thesis.pdf</a:t>
            </a:r>
            <a:endParaRPr lang="en-SG" sz="1300">
              <a:latin typeface="Barlow" panose="00000500000000000000" pitchFamily="2" charset="0"/>
              <a:ea typeface="Calibri" panose="020F0502020204030204" pitchFamily="34" charset="0"/>
              <a:cs typeface="Arial" panose="020B0604020202020204" pitchFamily="34" charset="0"/>
            </a:endParaRPr>
          </a:p>
          <a:p>
            <a:pPr marL="742950" indent="-285750" algn="l">
              <a:lnSpc>
                <a:spcPct val="107000"/>
              </a:lnSpc>
              <a:spcAft>
                <a:spcPts val="600"/>
              </a:spcAft>
              <a:buFont typeface="Wingdings" panose="05000000000000000000" pitchFamily="2" charset="2"/>
              <a:buChar char="v"/>
            </a:pPr>
            <a:r>
              <a:rPr lang="en-US" sz="1300">
                <a:latin typeface="Barlow" panose="00000500000000000000" pitchFamily="2" charset="0"/>
                <a:ea typeface="Times New Roman" panose="02020603050405020304" pitchFamily="18" charset="0"/>
                <a:cs typeface="Arial" panose="020B0604020202020204" pitchFamily="34" charset="0"/>
              </a:rPr>
              <a:t>Fao.org. FAO Food Price Index | World Food Situation | Food and Agriculture Organization of the United Nations. (n.d.). </a:t>
            </a:r>
            <a:r>
              <a:rPr lang="en-US" sz="1300">
                <a:latin typeface="Barlow" panose="00000500000000000000" pitchFamily="2" charset="0"/>
                <a:ea typeface="Times New Roman" panose="02020603050405020304" pitchFamily="18" charset="0"/>
                <a:cs typeface="Arial" panose="020B0604020202020204" pitchFamily="34" charset="0"/>
                <a:hlinkClick r:id="rId6"/>
              </a:rPr>
              <a:t>https://www.fao.org/worldfoodsituation/foodpricesindex/en/</a:t>
            </a:r>
            <a:endParaRPr lang="en-US" sz="1300">
              <a:latin typeface="Barlow" panose="00000500000000000000" pitchFamily="2" charset="0"/>
              <a:ea typeface="Times New Roman" panose="02020603050405020304" pitchFamily="18" charset="0"/>
              <a:cs typeface="Arial" panose="020B0604020202020204" pitchFamily="34" charset="0"/>
            </a:endParaRPr>
          </a:p>
          <a:p>
            <a:pPr marL="742950" indent="-285750" algn="l">
              <a:lnSpc>
                <a:spcPct val="107000"/>
              </a:lnSpc>
              <a:spcAft>
                <a:spcPts val="600"/>
              </a:spcAft>
              <a:buFont typeface="Wingdings" panose="05000000000000000000" pitchFamily="2" charset="2"/>
              <a:buChar char="v"/>
            </a:pPr>
            <a:r>
              <a:rPr lang="en-US" sz="1300" err="1">
                <a:latin typeface="Barlow" panose="00000500000000000000" pitchFamily="2" charset="0"/>
                <a:ea typeface="Times New Roman" panose="02020603050405020304" pitchFamily="18" charset="0"/>
                <a:cs typeface="Arial" panose="020B0604020202020204" pitchFamily="34" charset="0"/>
              </a:rPr>
              <a:t>Gupta.S</a:t>
            </a:r>
            <a:r>
              <a:rPr lang="en-US" sz="1300">
                <a:latin typeface="Barlow" panose="00000500000000000000" pitchFamily="2" charset="0"/>
                <a:ea typeface="Times New Roman" panose="02020603050405020304" pitchFamily="18" charset="0"/>
                <a:cs typeface="Arial" panose="020B0604020202020204" pitchFamily="34" charset="0"/>
              </a:rPr>
              <a:t> ; </a:t>
            </a:r>
            <a:r>
              <a:rPr lang="en-US" sz="1300" err="1">
                <a:latin typeface="Barlow" panose="00000500000000000000" pitchFamily="2" charset="0"/>
                <a:ea typeface="Times New Roman" panose="02020603050405020304" pitchFamily="18" charset="0"/>
                <a:cs typeface="Arial" panose="020B0604020202020204" pitchFamily="34" charset="0"/>
              </a:rPr>
              <a:t>Ahteshamul.H</a:t>
            </a:r>
            <a:r>
              <a:rPr lang="en-US" sz="1300">
                <a:latin typeface="Barlow" panose="00000500000000000000" pitchFamily="2" charset="0"/>
                <a:ea typeface="Times New Roman" panose="02020603050405020304" pitchFamily="18" charset="0"/>
                <a:cs typeface="Arial" panose="020B0604020202020204" pitchFamily="34" charset="0"/>
              </a:rPr>
              <a:t>; and </a:t>
            </a:r>
            <a:r>
              <a:rPr lang="en-US" sz="1300" err="1">
                <a:latin typeface="Barlow" panose="00000500000000000000" pitchFamily="2" charset="0"/>
                <a:ea typeface="Times New Roman" panose="02020603050405020304" pitchFamily="18" charset="0"/>
                <a:cs typeface="Arial" panose="020B0604020202020204" pitchFamily="34" charset="0"/>
              </a:rPr>
              <a:t>Irfan.A</a:t>
            </a:r>
            <a:r>
              <a:rPr lang="en-US" sz="1300">
                <a:latin typeface="Barlow" panose="00000500000000000000" pitchFamily="2" charset="0"/>
                <a:ea typeface="Times New Roman" panose="02020603050405020304" pitchFamily="18" charset="0"/>
                <a:cs typeface="Arial" panose="020B0604020202020204" pitchFamily="34" charset="0"/>
              </a:rPr>
              <a:t>, 2022, "</a:t>
            </a:r>
            <a:r>
              <a:rPr lang="en-US" sz="1300" err="1">
                <a:latin typeface="Barlow" panose="00000500000000000000" pitchFamily="2" charset="0"/>
                <a:ea typeface="Times New Roman" panose="02020603050405020304" pitchFamily="18" charset="0"/>
                <a:cs typeface="Arial" panose="020B0604020202020204" pitchFamily="34" charset="0"/>
              </a:rPr>
              <a:t>Neutrosophic</a:t>
            </a:r>
            <a:r>
              <a:rPr lang="en-US" sz="1300">
                <a:latin typeface="Barlow" panose="00000500000000000000" pitchFamily="2" charset="0"/>
                <a:ea typeface="Times New Roman" panose="02020603050405020304" pitchFamily="18" charset="0"/>
                <a:cs typeface="Arial" panose="020B0604020202020204" pitchFamily="34" charset="0"/>
              </a:rPr>
              <a:t> Goal Programming Approach for the Dash Diet Model". </a:t>
            </a:r>
            <a:r>
              <a:rPr lang="en-US" sz="1300">
                <a:solidFill>
                  <a:srgbClr val="0563C1"/>
                </a:solidFill>
                <a:latin typeface="Barlow" panose="00000500000000000000" pitchFamily="2" charset="0"/>
                <a:ea typeface="Calibri" panose="020F0502020204030204" pitchFamily="34" charset="0"/>
                <a:cs typeface="Arial" panose="020B0604020202020204" pitchFamily="34" charset="0"/>
                <a:hlinkClick r:id="rId7"/>
              </a:rPr>
              <a:t>https://digitalrepository.unm.edu/cgi/viewcontent.cgi?article=2084&amp;context=nss_journal</a:t>
            </a:r>
            <a:endParaRPr lang="en-US" sz="1300">
              <a:solidFill>
                <a:srgbClr val="0563C1"/>
              </a:solidFill>
              <a:latin typeface="Barlow" panose="00000500000000000000" pitchFamily="2" charset="0"/>
              <a:ea typeface="Calibri" panose="020F0502020204030204" pitchFamily="34" charset="0"/>
              <a:cs typeface="Arial" panose="020B0604020202020204" pitchFamily="34" charset="0"/>
            </a:endParaRPr>
          </a:p>
          <a:p>
            <a:pPr marL="742950" indent="-285750" algn="l">
              <a:lnSpc>
                <a:spcPct val="107000"/>
              </a:lnSpc>
              <a:spcAft>
                <a:spcPts val="600"/>
              </a:spcAft>
              <a:buFont typeface="Wingdings" panose="05000000000000000000" pitchFamily="2" charset="2"/>
              <a:buChar char="v"/>
            </a:pPr>
            <a:r>
              <a:rPr lang="en-US" sz="1300">
                <a:latin typeface="Barlow" panose="00000500000000000000" pitchFamily="2" charset="0"/>
                <a:ea typeface="Times New Roman" panose="02020603050405020304" pitchFamily="18" charset="0"/>
                <a:cs typeface="Arial" panose="020B0604020202020204" pitchFamily="34" charset="0"/>
              </a:rPr>
              <a:t>Kirk, Daniel, Kok, Esther, </a:t>
            </a:r>
            <a:r>
              <a:rPr lang="en-US" sz="1300" err="1">
                <a:latin typeface="Barlow" panose="00000500000000000000" pitchFamily="2" charset="0"/>
                <a:ea typeface="Times New Roman" panose="02020603050405020304" pitchFamily="18" charset="0"/>
                <a:cs typeface="Arial" panose="020B0604020202020204" pitchFamily="34" charset="0"/>
              </a:rPr>
              <a:t>Tufano</a:t>
            </a:r>
            <a:r>
              <a:rPr lang="en-US" sz="1300">
                <a:latin typeface="Barlow" panose="00000500000000000000" pitchFamily="2" charset="0"/>
                <a:ea typeface="Times New Roman" panose="02020603050405020304" pitchFamily="18" charset="0"/>
                <a:cs typeface="Arial" panose="020B0604020202020204" pitchFamily="34" charset="0"/>
              </a:rPr>
              <a:t>, Michele, </a:t>
            </a:r>
            <a:r>
              <a:rPr lang="en-US" sz="1300" err="1">
                <a:latin typeface="Barlow" panose="00000500000000000000" pitchFamily="2" charset="0"/>
                <a:ea typeface="Times New Roman" panose="02020603050405020304" pitchFamily="18" charset="0"/>
                <a:cs typeface="Arial" panose="020B0604020202020204" pitchFamily="34" charset="0"/>
              </a:rPr>
              <a:t>Tekinerdogan</a:t>
            </a:r>
            <a:r>
              <a:rPr lang="en-US" sz="1300">
                <a:latin typeface="Barlow" panose="00000500000000000000" pitchFamily="2" charset="0"/>
                <a:ea typeface="Times New Roman" panose="02020603050405020304" pitchFamily="18" charset="0"/>
                <a:cs typeface="Arial" panose="020B0604020202020204" pitchFamily="34" charset="0"/>
              </a:rPr>
              <a:t>, </a:t>
            </a:r>
            <a:r>
              <a:rPr lang="en-US" sz="1300" err="1">
                <a:latin typeface="Barlow" panose="00000500000000000000" pitchFamily="2" charset="0"/>
                <a:ea typeface="Times New Roman" panose="02020603050405020304" pitchFamily="18" charset="0"/>
                <a:cs typeface="Arial" panose="020B0604020202020204" pitchFamily="34" charset="0"/>
              </a:rPr>
              <a:t>Bedir</a:t>
            </a:r>
            <a:r>
              <a:rPr lang="en-US" sz="1300">
                <a:latin typeface="Barlow" panose="00000500000000000000" pitchFamily="2" charset="0"/>
                <a:ea typeface="Times New Roman" panose="02020603050405020304" pitchFamily="18" charset="0"/>
                <a:cs typeface="Arial" panose="020B0604020202020204" pitchFamily="34" charset="0"/>
              </a:rPr>
              <a:t>, </a:t>
            </a:r>
            <a:r>
              <a:rPr lang="en-US" sz="1300" err="1">
                <a:latin typeface="Barlow" panose="00000500000000000000" pitchFamily="2" charset="0"/>
                <a:ea typeface="Times New Roman" panose="02020603050405020304" pitchFamily="18" charset="0"/>
                <a:cs typeface="Arial" panose="020B0604020202020204" pitchFamily="34" charset="0"/>
              </a:rPr>
              <a:t>Feskens</a:t>
            </a:r>
            <a:r>
              <a:rPr lang="en-US" sz="1300">
                <a:latin typeface="Barlow" panose="00000500000000000000" pitchFamily="2" charset="0"/>
                <a:ea typeface="Times New Roman" panose="02020603050405020304" pitchFamily="18" charset="0"/>
                <a:cs typeface="Arial" panose="020B0604020202020204" pitchFamily="34" charset="0"/>
              </a:rPr>
              <a:t>, Edith JM, and Camps, Guido, 2022, "Machine Learning in Nutrition Research". </a:t>
            </a:r>
            <a:r>
              <a:rPr lang="en-US" sz="1300" u="sng">
                <a:latin typeface="Barlow" panose="00000500000000000000" pitchFamily="2" charset="0"/>
                <a:ea typeface="Times New Roman" panose="02020603050405020304" pitchFamily="18" charset="0"/>
                <a:cs typeface="Arial" panose="020B0604020202020204" pitchFamily="34" charset="0"/>
              </a:rPr>
              <a:t>https://edepot.wur.nl/584260 </a:t>
            </a:r>
            <a:endParaRPr lang="en-SG" sz="1300" u="sng">
              <a:latin typeface="Barlow" panose="00000500000000000000" pitchFamily="2" charset="0"/>
              <a:ea typeface="Calibri" panose="020F0502020204030204" pitchFamily="34" charset="0"/>
              <a:cs typeface="Arial" panose="020B0604020202020204" pitchFamily="34" charset="0"/>
            </a:endParaRPr>
          </a:p>
          <a:p>
            <a:pPr indent="0" algn="l">
              <a:lnSpc>
                <a:spcPct val="107000"/>
              </a:lnSpc>
              <a:spcAft>
                <a:spcPts val="600"/>
              </a:spcAft>
            </a:pPr>
            <a:endParaRPr lang="en-SG" sz="1300">
              <a:latin typeface="Barlow" panose="00000500000000000000"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504" name="Google Shape;504;p44"/>
          <p:cNvSpPr txBox="1"/>
          <p:nvPr/>
        </p:nvSpPr>
        <p:spPr>
          <a:xfrm>
            <a:off x="8629375" y="4683375"/>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A</a:t>
            </a:r>
            <a:endParaRPr sz="2900">
              <a:solidFill>
                <a:schemeClr val="dk1"/>
              </a:solidFill>
              <a:latin typeface="Anton"/>
              <a:ea typeface="Anton"/>
              <a:cs typeface="Anton"/>
              <a:sym typeface="Anton"/>
            </a:endParaRPr>
          </a:p>
        </p:txBody>
      </p:sp>
      <p:sp>
        <p:nvSpPr>
          <p:cNvPr id="506" name="Google Shape;506;p44"/>
          <p:cNvSpPr txBox="1"/>
          <p:nvPr/>
        </p:nvSpPr>
        <p:spPr>
          <a:xfrm>
            <a:off x="42650" y="39600"/>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D</a:t>
            </a:r>
            <a:endParaRPr sz="2900">
              <a:solidFill>
                <a:schemeClr val="dk1"/>
              </a:solidFill>
              <a:latin typeface="Anton"/>
              <a:ea typeface="Anton"/>
              <a:cs typeface="Anton"/>
              <a:sym typeface="Anton"/>
            </a:endParaRPr>
          </a:p>
        </p:txBody>
      </p:sp>
      <p:sp>
        <p:nvSpPr>
          <p:cNvPr id="3" name="Content Placeholder 2">
            <a:extLst>
              <a:ext uri="{FF2B5EF4-FFF2-40B4-BE49-F238E27FC236}">
                <a16:creationId xmlns:a16="http://schemas.microsoft.com/office/drawing/2014/main" id="{5C4C44CB-3A03-19D2-461E-15706DE5E43D}"/>
              </a:ext>
            </a:extLst>
          </p:cNvPr>
          <p:cNvSpPr txBox="1">
            <a:spLocks/>
          </p:cNvSpPr>
          <p:nvPr/>
        </p:nvSpPr>
        <p:spPr>
          <a:xfrm>
            <a:off x="446469" y="875525"/>
            <a:ext cx="7962900" cy="33924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742950" indent="-285750" algn="l">
              <a:lnSpc>
                <a:spcPct val="107000"/>
              </a:lnSpc>
              <a:spcAft>
                <a:spcPts val="600"/>
              </a:spcAft>
              <a:buFont typeface="Wingdings" panose="05000000000000000000" pitchFamily="2" charset="2"/>
              <a:buChar char="v"/>
            </a:pPr>
            <a:r>
              <a:rPr lang="en-US" sz="1300">
                <a:latin typeface="Barlow" panose="00000500000000000000" pitchFamily="2" charset="0"/>
                <a:ea typeface="Times New Roman" panose="02020603050405020304" pitchFamily="18" charset="0"/>
                <a:cs typeface="Arial" panose="020B0604020202020204" pitchFamily="34" charset="0"/>
              </a:rPr>
              <a:t>Ministry of Health, Malaysia (2017). Recommended Nutrient Intakes for Malaysia. (n.d.-a). https://hq.moh.gov.my/nutrition/wp-content/uploads/2017/05/FA-Buku-RNI.pdf </a:t>
            </a:r>
            <a:endParaRPr lang="en-SG" sz="1300">
              <a:latin typeface="Barlow" panose="00000500000000000000" pitchFamily="2" charset="0"/>
              <a:ea typeface="Times New Roman" panose="02020603050405020304" pitchFamily="18" charset="0"/>
              <a:cs typeface="Arial" panose="020B0604020202020204" pitchFamily="34" charset="0"/>
            </a:endParaRPr>
          </a:p>
          <a:p>
            <a:pPr marL="742950" indent="-285750" algn="l">
              <a:lnSpc>
                <a:spcPct val="107000"/>
              </a:lnSpc>
              <a:spcAft>
                <a:spcPts val="600"/>
              </a:spcAft>
              <a:buFont typeface="Wingdings" panose="05000000000000000000" pitchFamily="2" charset="2"/>
              <a:buChar char="v"/>
            </a:pPr>
            <a:r>
              <a:rPr lang="en-US" sz="1300">
                <a:latin typeface="Barlow" panose="00000500000000000000" pitchFamily="2" charset="0"/>
                <a:ea typeface="Times New Roman" panose="02020603050405020304" pitchFamily="18" charset="0"/>
                <a:cs typeface="Arial" panose="020B0604020202020204" pitchFamily="34" charset="0"/>
              </a:rPr>
              <a:t>Ministry of Health, Malaysia (2020). Malaysian Dietary Guidelines 2020. (n.d.-b). </a:t>
            </a:r>
            <a:r>
              <a:rPr lang="en-US" sz="1300">
                <a:latin typeface="Barlow" panose="00000500000000000000" pitchFamily="2" charset="0"/>
                <a:ea typeface="Times New Roman" panose="02020603050405020304" pitchFamily="18" charset="0"/>
                <a:cs typeface="Arial" panose="020B0604020202020204" pitchFamily="34" charset="0"/>
                <a:hlinkClick r:id="rId3"/>
              </a:rPr>
              <a:t>https://hq.moh.gov.my/nutrition/wp-content/uploads/2021/07/Web%20MDG.pdf</a:t>
            </a:r>
            <a:endParaRPr lang="en-US" sz="1300">
              <a:latin typeface="Barlow" panose="00000500000000000000" pitchFamily="2" charset="0"/>
              <a:ea typeface="Times New Roman" panose="02020603050405020304" pitchFamily="18" charset="0"/>
              <a:cs typeface="Arial" panose="020B0604020202020204" pitchFamily="34" charset="0"/>
            </a:endParaRPr>
          </a:p>
          <a:p>
            <a:pPr marL="742950" indent="-285750" algn="l">
              <a:lnSpc>
                <a:spcPct val="107000"/>
              </a:lnSpc>
              <a:spcAft>
                <a:spcPts val="600"/>
              </a:spcAft>
              <a:buFont typeface="Wingdings" panose="05000000000000000000" pitchFamily="2" charset="2"/>
              <a:buChar char="v"/>
            </a:pPr>
            <a:r>
              <a:rPr lang="en-US" sz="1300">
                <a:latin typeface="Barlow" panose="00000500000000000000" pitchFamily="2" charset="0"/>
                <a:ea typeface="Times New Roman" panose="02020603050405020304" pitchFamily="18" charset="0"/>
                <a:cs typeface="Arial" panose="020B0604020202020204" pitchFamily="34" charset="0"/>
              </a:rPr>
              <a:t>Rao, M., Afshin, A., Singh, G., &amp; </a:t>
            </a:r>
            <a:r>
              <a:rPr lang="en-US" sz="1300" err="1">
                <a:latin typeface="Barlow" panose="00000500000000000000" pitchFamily="2" charset="0"/>
                <a:ea typeface="Times New Roman" panose="02020603050405020304" pitchFamily="18" charset="0"/>
                <a:cs typeface="Arial" panose="020B0604020202020204" pitchFamily="34" charset="0"/>
              </a:rPr>
              <a:t>Mozaffarian</a:t>
            </a:r>
            <a:r>
              <a:rPr lang="en-US" sz="1300">
                <a:latin typeface="Barlow" panose="00000500000000000000" pitchFamily="2" charset="0"/>
                <a:ea typeface="Times New Roman" panose="02020603050405020304" pitchFamily="18" charset="0"/>
                <a:cs typeface="Arial" panose="020B0604020202020204" pitchFamily="34" charset="0"/>
              </a:rPr>
              <a:t>, D. (2013). Do healthier foods and diet patterns cost more than less healthy options? A systematic review and meta-analysis. BMJ Open, 3(12). </a:t>
            </a:r>
            <a:r>
              <a:rPr lang="en-US" sz="1300">
                <a:latin typeface="Barlow" panose="00000500000000000000" pitchFamily="2" charset="0"/>
                <a:ea typeface="Times New Roman" panose="02020603050405020304" pitchFamily="18" charset="0"/>
                <a:cs typeface="Arial" panose="020B0604020202020204" pitchFamily="34" charset="0"/>
                <a:hlinkClick r:id="rId4"/>
              </a:rPr>
              <a:t>https://doi.org/10.1136/bmjopen-2013-004277</a:t>
            </a:r>
            <a:endParaRPr lang="en-US" sz="1300">
              <a:latin typeface="Barlow" panose="00000500000000000000" pitchFamily="2" charset="0"/>
              <a:ea typeface="Times New Roman" panose="02020603050405020304" pitchFamily="18" charset="0"/>
              <a:cs typeface="Arial" panose="020B0604020202020204" pitchFamily="34" charset="0"/>
            </a:endParaRPr>
          </a:p>
          <a:p>
            <a:pPr marL="742950" indent="-285750" algn="l">
              <a:lnSpc>
                <a:spcPct val="107000"/>
              </a:lnSpc>
              <a:spcAft>
                <a:spcPts val="600"/>
              </a:spcAft>
              <a:buFont typeface="Wingdings" panose="05000000000000000000" pitchFamily="2" charset="2"/>
              <a:buChar char="v"/>
            </a:pPr>
            <a:r>
              <a:rPr lang="en-US" sz="1300" err="1">
                <a:latin typeface="Barlow" panose="00000500000000000000" pitchFamily="2" charset="0"/>
                <a:ea typeface="Times New Roman" panose="02020603050405020304" pitchFamily="18" charset="0"/>
                <a:cs typeface="Arial" panose="020B0604020202020204" pitchFamily="34" charset="0"/>
              </a:rPr>
              <a:t>Tadia</a:t>
            </a:r>
            <a:r>
              <a:rPr lang="en-US" sz="1300">
                <a:latin typeface="Barlow" panose="00000500000000000000" pitchFamily="2" charset="0"/>
                <a:ea typeface="Times New Roman" panose="02020603050405020304" pitchFamily="18" charset="0"/>
                <a:cs typeface="Arial" panose="020B0604020202020204" pitchFamily="34" charset="0"/>
              </a:rPr>
              <a:t>. VK, 2021, "Nutrient and Cost Optimization in Menu Planning at an Apex Tertiary Care Hospital Using Operational Research Techniques". </a:t>
            </a:r>
            <a:r>
              <a:rPr lang="en-US" sz="1300">
                <a:solidFill>
                  <a:srgbClr val="0563C1"/>
                </a:solidFill>
                <a:latin typeface="Barlow" panose="00000500000000000000" pitchFamily="2" charset="0"/>
                <a:ea typeface="Calibri" panose="020F0502020204030204" pitchFamily="34" charset="0"/>
                <a:cs typeface="Arial" panose="020B0604020202020204" pitchFamily="34" charset="0"/>
                <a:hlinkClick r:id="rId5"/>
              </a:rPr>
              <a:t>https://ijop.net/index.php/mlu/article/download/2474/2173/4811</a:t>
            </a:r>
            <a:endParaRPr lang="en-SG" sz="1300">
              <a:solidFill>
                <a:srgbClr val="0563C1"/>
              </a:solidFill>
              <a:latin typeface="Barlow" panose="00000500000000000000" pitchFamily="2" charset="0"/>
              <a:ea typeface="Calibri" panose="020F0502020204030204" pitchFamily="34" charset="0"/>
              <a:cs typeface="Arial" panose="020B0604020202020204" pitchFamily="34" charset="0"/>
            </a:endParaRPr>
          </a:p>
          <a:p>
            <a:pPr marL="742950" indent="-285750" algn="l">
              <a:lnSpc>
                <a:spcPct val="107000"/>
              </a:lnSpc>
              <a:spcAft>
                <a:spcPts val="600"/>
              </a:spcAft>
              <a:buFont typeface="Wingdings" panose="05000000000000000000" pitchFamily="2" charset="2"/>
              <a:buChar char="v"/>
            </a:pPr>
            <a:r>
              <a:rPr lang="en-US" sz="1300">
                <a:latin typeface="Barlow" panose="00000500000000000000" pitchFamily="2" charset="0"/>
                <a:ea typeface="Times New Roman" panose="02020603050405020304" pitchFamily="18" charset="0"/>
                <a:cs typeface="Arial" panose="020B0604020202020204" pitchFamily="34" charset="0"/>
              </a:rPr>
              <a:t>Yona, O., Goldsmith, R., &amp; </a:t>
            </a:r>
            <a:r>
              <a:rPr lang="en-US" sz="1300" err="1">
                <a:latin typeface="Barlow" panose="00000500000000000000" pitchFamily="2" charset="0"/>
                <a:ea typeface="Times New Roman" panose="02020603050405020304" pitchFamily="18" charset="0"/>
                <a:cs typeface="Arial" panose="020B0604020202020204" pitchFamily="34" charset="0"/>
              </a:rPr>
              <a:t>Endevelt</a:t>
            </a:r>
            <a:r>
              <a:rPr lang="en-US" sz="1300">
                <a:latin typeface="Barlow" panose="00000500000000000000" pitchFamily="2" charset="0"/>
                <a:ea typeface="Times New Roman" panose="02020603050405020304" pitchFamily="18" charset="0"/>
                <a:cs typeface="Arial" panose="020B0604020202020204" pitchFamily="34" charset="0"/>
              </a:rPr>
              <a:t>, R. (2020). Improved meals service and reduced food waste and costs in medical institutions resulting from employment of a food service dietitian – a case study. Israel Journal of Health Policy Research, 9(1). </a:t>
            </a:r>
            <a:r>
              <a:rPr lang="en-US" sz="1300" u="sng">
                <a:latin typeface="Barlow" panose="00000500000000000000" pitchFamily="2" charset="0"/>
                <a:ea typeface="Times New Roman" panose="02020603050405020304" pitchFamily="18" charset="0"/>
                <a:cs typeface="Arial" panose="020B0604020202020204" pitchFamily="34" charset="0"/>
              </a:rPr>
              <a:t>https://doi.org/10.1186/s13584-020-0362-0 </a:t>
            </a:r>
            <a:endParaRPr lang="en-SG" sz="1300" u="sng">
              <a:latin typeface="Barlow" panose="00000500000000000000" pitchFamily="2" charset="0"/>
              <a:ea typeface="Calibri" panose="020F0502020204030204" pitchFamily="34" charset="0"/>
              <a:cs typeface="Arial" panose="020B0604020202020204" pitchFamily="34" charset="0"/>
            </a:endParaRPr>
          </a:p>
          <a:p>
            <a:pPr algn="l"/>
            <a:endParaRPr lang="en-SG">
              <a:latin typeface="Barlow" panose="00000500000000000000" pitchFamily="2" charset="0"/>
            </a:endParaRPr>
          </a:p>
        </p:txBody>
      </p:sp>
      <p:sp>
        <p:nvSpPr>
          <p:cNvPr id="5" name="Google Shape;502;p44">
            <a:extLst>
              <a:ext uri="{FF2B5EF4-FFF2-40B4-BE49-F238E27FC236}">
                <a16:creationId xmlns:a16="http://schemas.microsoft.com/office/drawing/2014/main" id="{D18F73FC-2210-338F-EEDC-FED6220CC25C}"/>
              </a:ext>
            </a:extLst>
          </p:cNvPr>
          <p:cNvSpPr txBox="1">
            <a:spLocks/>
          </p:cNvSpPr>
          <p:nvPr/>
        </p:nvSpPr>
        <p:spPr>
          <a:xfrm>
            <a:off x="69156" y="349560"/>
            <a:ext cx="2755392" cy="524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MY"/>
              <a:t>REFERENCES</a:t>
            </a:r>
          </a:p>
        </p:txBody>
      </p:sp>
    </p:spTree>
    <p:extLst>
      <p:ext uri="{BB962C8B-B14F-4D97-AF65-F5344CB8AC3E}">
        <p14:creationId xmlns:p14="http://schemas.microsoft.com/office/powerpoint/2010/main" val="3883916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7"/>
          <p:cNvSpPr txBox="1">
            <a:spLocks noGrp="1"/>
          </p:cNvSpPr>
          <p:nvPr>
            <p:ph type="title"/>
          </p:nvPr>
        </p:nvSpPr>
        <p:spPr>
          <a:xfrm>
            <a:off x="1501500" y="1204350"/>
            <a:ext cx="6141000" cy="273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6200"/>
              <a:t>THANK</a:t>
            </a:r>
            <a:br>
              <a:rPr lang="en-SG" sz="6200"/>
            </a:br>
            <a:r>
              <a:rPr lang="en-SG" sz="6200"/>
              <a:t>YOU</a:t>
            </a:r>
          </a:p>
        </p:txBody>
      </p:sp>
      <p:sp>
        <p:nvSpPr>
          <p:cNvPr id="571" name="Google Shape;571;p47"/>
          <p:cNvSpPr txBox="1"/>
          <p:nvPr/>
        </p:nvSpPr>
        <p:spPr>
          <a:xfrm>
            <a:off x="53163" y="4698875"/>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N</a:t>
            </a:r>
            <a:endParaRPr sz="2900">
              <a:solidFill>
                <a:schemeClr val="dk1"/>
              </a:solidFill>
              <a:latin typeface="Anton"/>
              <a:ea typeface="Anton"/>
              <a:cs typeface="Anton"/>
              <a:sym typeface="Anton"/>
            </a:endParaRPr>
          </a:p>
        </p:txBody>
      </p:sp>
      <p:sp>
        <p:nvSpPr>
          <p:cNvPr id="572" name="Google Shape;572;p47"/>
          <p:cNvSpPr txBox="1"/>
          <p:nvPr/>
        </p:nvSpPr>
        <p:spPr>
          <a:xfrm>
            <a:off x="8637863" y="55100"/>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B</a:t>
            </a:r>
            <a:endParaRPr sz="2900">
              <a:solidFill>
                <a:schemeClr val="dk1"/>
              </a:solidFill>
              <a:latin typeface="Anton"/>
              <a:ea typeface="Anton"/>
              <a:cs typeface="Anton"/>
              <a:sym typeface="Anton"/>
            </a:endParaRPr>
          </a:p>
        </p:txBody>
      </p:sp>
      <p:sp>
        <p:nvSpPr>
          <p:cNvPr id="573" name="Google Shape;573;p47"/>
          <p:cNvSpPr txBox="1"/>
          <p:nvPr/>
        </p:nvSpPr>
        <p:spPr>
          <a:xfrm>
            <a:off x="2366666" y="101450"/>
            <a:ext cx="4253399" cy="308518"/>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chemeClr val="dk1"/>
                </a:solidFill>
                <a:latin typeface="Anton"/>
                <a:ea typeface="Anton"/>
                <a:cs typeface="Anton"/>
                <a:sym typeface="Anton"/>
              </a:rPr>
              <a:t>HEALTHY FOOD, HEALTHY LIFE   -   HEALTHY FOOD, HEALTHY LIFE -  HEALTHY FOOD, HEALTHY LIFE</a:t>
            </a:r>
            <a:endParaRPr sz="900">
              <a:solidFill>
                <a:schemeClr val="dk1"/>
              </a:solidFill>
              <a:latin typeface="Anton"/>
              <a:ea typeface="Anton"/>
              <a:cs typeface="Anton"/>
              <a:sym typeface="Anton"/>
            </a:endParaRPr>
          </a:p>
          <a:p>
            <a:pPr marL="0" lvl="0" indent="0" algn="r" rtl="0">
              <a:spcBef>
                <a:spcPts val="0"/>
              </a:spcBef>
              <a:spcAft>
                <a:spcPts val="0"/>
              </a:spcAft>
              <a:buNone/>
            </a:pPr>
            <a:endParaRPr sz="900" b="1">
              <a:solidFill>
                <a:schemeClr val="dk1"/>
              </a:solidFill>
              <a:latin typeface="Anton"/>
              <a:ea typeface="Anton"/>
              <a:cs typeface="Anton"/>
              <a:sym typeface="Anton"/>
            </a:endParaRPr>
          </a:p>
          <a:p>
            <a:pPr marL="0" lvl="0" indent="0" algn="r" rtl="0">
              <a:spcBef>
                <a:spcPts val="0"/>
              </a:spcBef>
              <a:spcAft>
                <a:spcPts val="0"/>
              </a:spcAft>
              <a:buNone/>
            </a:pPr>
            <a:endParaRPr sz="900" b="1">
              <a:solidFill>
                <a:schemeClr val="dk1"/>
              </a:solidFill>
              <a:latin typeface="Anton"/>
              <a:ea typeface="Anton"/>
              <a:cs typeface="Anton"/>
              <a:sym typeface="Anton"/>
            </a:endParaRPr>
          </a:p>
        </p:txBody>
      </p:sp>
      <p:sp>
        <p:nvSpPr>
          <p:cNvPr id="574" name="Google Shape;574;p47"/>
          <p:cNvSpPr txBox="1"/>
          <p:nvPr/>
        </p:nvSpPr>
        <p:spPr>
          <a:xfrm>
            <a:off x="2357720" y="4745225"/>
            <a:ext cx="4262611" cy="31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chemeClr val="dk1"/>
                </a:solidFill>
                <a:latin typeface="Anton"/>
                <a:ea typeface="Anton"/>
                <a:cs typeface="Anton"/>
                <a:sym typeface="Anton"/>
              </a:rPr>
              <a:t>HEALTHY FOOD, HEALTHY LIFE   -   HEALTHY FOOD, HEALTHY LIFE -  HEALTHY FOOD, HEALTHY LIFE</a:t>
            </a:r>
            <a:endParaRPr sz="900" b="1">
              <a:solidFill>
                <a:schemeClr val="dk1"/>
              </a:solidFill>
              <a:latin typeface="Anton"/>
              <a:ea typeface="Anton"/>
              <a:cs typeface="Anton"/>
              <a:sym typeface="Anton"/>
            </a:endParaRPr>
          </a:p>
          <a:p>
            <a:pPr marL="0" lvl="0" indent="0" algn="r" rtl="0">
              <a:spcBef>
                <a:spcPts val="0"/>
              </a:spcBef>
              <a:spcAft>
                <a:spcPts val="0"/>
              </a:spcAft>
              <a:buNone/>
            </a:pPr>
            <a:endParaRPr sz="900" b="1">
              <a:solidFill>
                <a:schemeClr val="dk1"/>
              </a:solidFill>
              <a:latin typeface="Anton"/>
              <a:ea typeface="Anton"/>
              <a:cs typeface="Anton"/>
              <a:sym typeface="Anton"/>
            </a:endParaRPr>
          </a:p>
        </p:txBody>
      </p:sp>
      <p:pic>
        <p:nvPicPr>
          <p:cNvPr id="575" name="Google Shape;575;p47"/>
          <p:cNvPicPr preferRelativeResize="0"/>
          <p:nvPr/>
        </p:nvPicPr>
        <p:blipFill>
          <a:blip r:embed="rId3">
            <a:alphaModFix/>
          </a:blip>
          <a:stretch>
            <a:fillRect/>
          </a:stretch>
        </p:blipFill>
        <p:spPr>
          <a:xfrm rot="5173417">
            <a:off x="-91056" y="2681551"/>
            <a:ext cx="2381313" cy="1940223"/>
          </a:xfrm>
          <a:prstGeom prst="rect">
            <a:avLst/>
          </a:prstGeom>
          <a:noFill/>
          <a:ln>
            <a:noFill/>
          </a:ln>
          <a:effectLst>
            <a:outerShdw blurRad="114300" dist="76200" dir="2280000" algn="bl" rotWithShape="0">
              <a:srgbClr val="000000">
                <a:alpha val="29000"/>
              </a:srgbClr>
            </a:outerShdw>
          </a:effectLst>
        </p:spPr>
      </p:pic>
      <p:pic>
        <p:nvPicPr>
          <p:cNvPr id="576" name="Google Shape;576;p47"/>
          <p:cNvPicPr preferRelativeResize="0"/>
          <p:nvPr/>
        </p:nvPicPr>
        <p:blipFill>
          <a:blip r:embed="rId4">
            <a:alphaModFix/>
          </a:blip>
          <a:stretch>
            <a:fillRect/>
          </a:stretch>
        </p:blipFill>
        <p:spPr>
          <a:xfrm rot="4252212" flipH="1">
            <a:off x="6915881" y="603000"/>
            <a:ext cx="2311448" cy="1883301"/>
          </a:xfrm>
          <a:prstGeom prst="rect">
            <a:avLst/>
          </a:prstGeom>
          <a:noFill/>
          <a:ln>
            <a:noFill/>
          </a:ln>
          <a:effectLst>
            <a:outerShdw blurRad="114300" dist="76200" dir="2280000" algn="bl" rotWithShape="0">
              <a:srgbClr val="000000">
                <a:alpha val="29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Google Shape;472;p42"/>
          <p:cNvSpPr txBox="1">
            <a:spLocks noGrp="1"/>
          </p:cNvSpPr>
          <p:nvPr>
            <p:ph type="subTitle" idx="1"/>
          </p:nvPr>
        </p:nvSpPr>
        <p:spPr>
          <a:xfrm>
            <a:off x="4092834" y="1242884"/>
            <a:ext cx="4541231" cy="2657731"/>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US"/>
              <a:t>Food is one of humanity's essential but maintaining a healthy diet is a problem</a:t>
            </a:r>
          </a:p>
          <a:p>
            <a:pPr marL="285750" lvl="0" indent="-285750" algn="just" rtl="0">
              <a:spcBef>
                <a:spcPts val="0"/>
              </a:spcBef>
              <a:spcAft>
                <a:spcPts val="0"/>
              </a:spcAft>
              <a:buFont typeface="Arial" panose="020B0604020202020204" pitchFamily="34" charset="0"/>
              <a:buChar char="•"/>
            </a:pPr>
            <a:endParaRPr lang="en-US"/>
          </a:p>
          <a:p>
            <a:pPr marL="285750" lvl="0" indent="-285750" algn="just" rtl="0">
              <a:spcBef>
                <a:spcPts val="0"/>
              </a:spcBef>
              <a:spcAft>
                <a:spcPts val="0"/>
              </a:spcAft>
              <a:buFont typeface="Arial" panose="020B0604020202020204" pitchFamily="34" charset="0"/>
              <a:buChar char="•"/>
            </a:pPr>
            <a:r>
              <a:rPr lang="en-US"/>
              <a:t>Communities that lack access to inexpensive nutrient-rich food can benefit from practical solutions offered through diet optimization.​</a:t>
            </a:r>
          </a:p>
          <a:p>
            <a:pPr marL="285750" lvl="0" indent="-285750" algn="just" rtl="0">
              <a:spcBef>
                <a:spcPts val="0"/>
              </a:spcBef>
              <a:spcAft>
                <a:spcPts val="0"/>
              </a:spcAft>
              <a:buFont typeface="Arial" panose="020B0604020202020204" pitchFamily="34" charset="0"/>
              <a:buChar char="•"/>
            </a:pPr>
            <a:endParaRPr lang="en-US"/>
          </a:p>
          <a:p>
            <a:pPr marL="285750" lvl="0" indent="-285750" algn="just" rtl="0">
              <a:spcBef>
                <a:spcPts val="0"/>
              </a:spcBef>
              <a:spcAft>
                <a:spcPts val="0"/>
              </a:spcAft>
              <a:buFont typeface="Arial" panose="020B0604020202020204" pitchFamily="34" charset="0"/>
              <a:buChar char="•"/>
            </a:pPr>
            <a:r>
              <a:rPr lang="en-US"/>
              <a:t>It has prompt researchers to use ML techniques to help optimize diets and lessen the cost of nutritious food.</a:t>
            </a:r>
          </a:p>
        </p:txBody>
      </p:sp>
      <p:sp>
        <p:nvSpPr>
          <p:cNvPr id="473" name="Google Shape;473;p42"/>
          <p:cNvSpPr txBox="1"/>
          <p:nvPr/>
        </p:nvSpPr>
        <p:spPr>
          <a:xfrm rot="5400000">
            <a:off x="6820125" y="2405525"/>
            <a:ext cx="40731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nton"/>
                <a:ea typeface="Anton"/>
                <a:cs typeface="Anton"/>
                <a:sym typeface="Anton"/>
              </a:rPr>
              <a:t>DETOX DIET HEALTHY LIFESTYLE   -    DETOX DIET HEALTHY LIFESTYLE</a:t>
            </a:r>
            <a:endParaRPr sz="900">
              <a:solidFill>
                <a:schemeClr val="dk1"/>
              </a:solidFill>
              <a:latin typeface="Anton"/>
              <a:ea typeface="Anton"/>
              <a:cs typeface="Anton"/>
              <a:sym typeface="Anton"/>
            </a:endParaRPr>
          </a:p>
          <a:p>
            <a:pPr marL="0" lvl="0" indent="0" algn="ctr" rtl="0">
              <a:spcBef>
                <a:spcPts val="0"/>
              </a:spcBef>
              <a:spcAft>
                <a:spcPts val="0"/>
              </a:spcAft>
              <a:buNone/>
            </a:pPr>
            <a:endParaRPr sz="900">
              <a:solidFill>
                <a:schemeClr val="dk1"/>
              </a:solidFill>
              <a:latin typeface="Anton"/>
              <a:ea typeface="Anton"/>
              <a:cs typeface="Anton"/>
              <a:sym typeface="Anton"/>
            </a:endParaRPr>
          </a:p>
        </p:txBody>
      </p:sp>
      <p:sp>
        <p:nvSpPr>
          <p:cNvPr id="474" name="Google Shape;474;p42"/>
          <p:cNvSpPr txBox="1"/>
          <p:nvPr/>
        </p:nvSpPr>
        <p:spPr>
          <a:xfrm>
            <a:off x="42650" y="45700"/>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O</a:t>
            </a:r>
            <a:endParaRPr sz="2900">
              <a:solidFill>
                <a:schemeClr val="dk1"/>
              </a:solidFill>
              <a:latin typeface="Anton"/>
              <a:ea typeface="Anton"/>
              <a:cs typeface="Anton"/>
              <a:sym typeface="Anton"/>
            </a:endParaRPr>
          </a:p>
        </p:txBody>
      </p:sp>
      <p:sp>
        <p:nvSpPr>
          <p:cNvPr id="475" name="Google Shape;475;p42"/>
          <p:cNvSpPr txBox="1"/>
          <p:nvPr/>
        </p:nvSpPr>
        <p:spPr>
          <a:xfrm>
            <a:off x="5498075" y="92050"/>
            <a:ext cx="3090900" cy="31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chemeClr val="dk1"/>
                </a:solidFill>
                <a:latin typeface="Anton"/>
                <a:ea typeface="Anton"/>
                <a:cs typeface="Anton"/>
                <a:sym typeface="Anton"/>
              </a:rPr>
              <a:t>DETOX DIET HEALTHY LIFESTYLE   -    DETOX DIET HEALTHY LIFESTYLE</a:t>
            </a:r>
            <a:endParaRPr sz="900">
              <a:solidFill>
                <a:schemeClr val="dk1"/>
              </a:solidFill>
              <a:latin typeface="Anton"/>
              <a:ea typeface="Anton"/>
              <a:cs typeface="Anton"/>
              <a:sym typeface="Anton"/>
            </a:endParaRPr>
          </a:p>
          <a:p>
            <a:pPr marL="0" lvl="0" indent="0" algn="r" rtl="0">
              <a:spcBef>
                <a:spcPts val="0"/>
              </a:spcBef>
              <a:spcAft>
                <a:spcPts val="0"/>
              </a:spcAft>
              <a:buNone/>
            </a:pPr>
            <a:endParaRPr sz="900">
              <a:solidFill>
                <a:schemeClr val="dk1"/>
              </a:solidFill>
              <a:latin typeface="Anton"/>
              <a:ea typeface="Anton"/>
              <a:cs typeface="Anton"/>
              <a:sym typeface="Anton"/>
            </a:endParaRPr>
          </a:p>
        </p:txBody>
      </p:sp>
      <p:sp>
        <p:nvSpPr>
          <p:cNvPr id="476" name="Google Shape;476;p42"/>
          <p:cNvSpPr txBox="1"/>
          <p:nvPr/>
        </p:nvSpPr>
        <p:spPr>
          <a:xfrm>
            <a:off x="42650" y="4683375"/>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C</a:t>
            </a:r>
            <a:endParaRPr sz="2900">
              <a:solidFill>
                <a:schemeClr val="dk1"/>
              </a:solidFill>
              <a:latin typeface="Anton"/>
              <a:ea typeface="Anton"/>
              <a:cs typeface="Anton"/>
              <a:sym typeface="Anton"/>
            </a:endParaRPr>
          </a:p>
        </p:txBody>
      </p:sp>
      <p:sp>
        <p:nvSpPr>
          <p:cNvPr id="477" name="Google Shape;477;p42"/>
          <p:cNvSpPr txBox="1"/>
          <p:nvPr/>
        </p:nvSpPr>
        <p:spPr>
          <a:xfrm rot="-5400000">
            <a:off x="-1677625" y="2350350"/>
            <a:ext cx="39495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nton"/>
                <a:ea typeface="Anton"/>
                <a:cs typeface="Anton"/>
                <a:sym typeface="Anton"/>
              </a:rPr>
              <a:t>DETOX DIET HEALTHY LIFESTYLE   -    DETOX DIET HEALTHY LIFESTYLE</a:t>
            </a:r>
            <a:endParaRPr sz="900">
              <a:solidFill>
                <a:schemeClr val="dk1"/>
              </a:solidFill>
              <a:latin typeface="Anton"/>
              <a:ea typeface="Anton"/>
              <a:cs typeface="Anton"/>
              <a:sym typeface="Anton"/>
            </a:endParaRPr>
          </a:p>
          <a:p>
            <a:pPr marL="0" lvl="0" indent="0" algn="ctr" rtl="0">
              <a:spcBef>
                <a:spcPts val="0"/>
              </a:spcBef>
              <a:spcAft>
                <a:spcPts val="0"/>
              </a:spcAft>
              <a:buNone/>
            </a:pPr>
            <a:endParaRPr sz="900">
              <a:solidFill>
                <a:schemeClr val="dk1"/>
              </a:solidFill>
              <a:latin typeface="Anton"/>
              <a:ea typeface="Anton"/>
              <a:cs typeface="Anton"/>
              <a:sym typeface="Anton"/>
            </a:endParaRPr>
          </a:p>
        </p:txBody>
      </p:sp>
      <p:pic>
        <p:nvPicPr>
          <p:cNvPr id="478" name="Google Shape;478;p42"/>
          <p:cNvPicPr preferRelativeResize="0"/>
          <p:nvPr/>
        </p:nvPicPr>
        <p:blipFill>
          <a:blip r:embed="rId3">
            <a:alphaModFix/>
          </a:blip>
          <a:stretch>
            <a:fillRect/>
          </a:stretch>
        </p:blipFill>
        <p:spPr>
          <a:xfrm rot="943424">
            <a:off x="513034" y="1088595"/>
            <a:ext cx="3666387" cy="3341031"/>
          </a:xfrm>
          <a:prstGeom prst="rect">
            <a:avLst/>
          </a:prstGeom>
          <a:noFill/>
          <a:ln>
            <a:noFill/>
          </a:ln>
          <a:effectLst>
            <a:outerShdw blurRad="142875" dist="95250" dir="1620000" algn="bl" rotWithShape="0">
              <a:srgbClr val="000000">
                <a:alpha val="33000"/>
              </a:srgbClr>
            </a:outerShdw>
          </a:effectLst>
        </p:spPr>
      </p:pic>
      <p:sp>
        <p:nvSpPr>
          <p:cNvPr id="4" name="Google Shape;458;p41">
            <a:extLst>
              <a:ext uri="{FF2B5EF4-FFF2-40B4-BE49-F238E27FC236}">
                <a16:creationId xmlns:a16="http://schemas.microsoft.com/office/drawing/2014/main" id="{8E5F8BA3-71D7-B47A-9482-D2C694217D76}"/>
              </a:ext>
            </a:extLst>
          </p:cNvPr>
          <p:cNvSpPr txBox="1">
            <a:spLocks noGrp="1"/>
          </p:cNvSpPr>
          <p:nvPr>
            <p:ph type="title"/>
          </p:nvPr>
        </p:nvSpPr>
        <p:spPr>
          <a:xfrm>
            <a:off x="4152615" y="568405"/>
            <a:ext cx="448145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3000"/>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4" descr="Vegetables and fruits in a row">
            <a:extLst>
              <a:ext uri="{FF2B5EF4-FFF2-40B4-BE49-F238E27FC236}">
                <a16:creationId xmlns:a16="http://schemas.microsoft.com/office/drawing/2014/main" id="{F34DE404-0C3E-11E9-63E5-2EB73B921697}"/>
              </a:ext>
            </a:extLst>
          </p:cNvPr>
          <p:cNvPicPr>
            <a:picLocks noChangeAspect="1"/>
          </p:cNvPicPr>
          <p:nvPr/>
        </p:nvPicPr>
        <p:blipFill rotWithShape="1">
          <a:blip r:embed="rId2"/>
          <a:srcRect l="8391" r="32074" b="-1"/>
          <a:stretch/>
        </p:blipFill>
        <p:spPr>
          <a:xfrm>
            <a:off x="15" y="7"/>
            <a:ext cx="4587412" cy="5143493"/>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63" name="Content Placeholder 2">
            <a:extLst>
              <a:ext uri="{FF2B5EF4-FFF2-40B4-BE49-F238E27FC236}">
                <a16:creationId xmlns:a16="http://schemas.microsoft.com/office/drawing/2014/main" id="{C0899024-41A9-8440-8978-AEAFA5DBC07D}"/>
              </a:ext>
            </a:extLst>
          </p:cNvPr>
          <p:cNvSpPr>
            <a:spLocks noGrp="1"/>
          </p:cNvSpPr>
          <p:nvPr>
            <p:ph idx="1"/>
          </p:nvPr>
        </p:nvSpPr>
        <p:spPr>
          <a:xfrm>
            <a:off x="4314226" y="845771"/>
            <a:ext cx="4587412" cy="3451958"/>
          </a:xfrm>
        </p:spPr>
        <p:txBody>
          <a:bodyPr>
            <a:noAutofit/>
          </a:bodyPr>
          <a:lstStyle/>
          <a:p>
            <a:pPr algn="just">
              <a:spcAft>
                <a:spcPts val="600"/>
              </a:spcAft>
            </a:pPr>
            <a:r>
              <a:rPr lang="en-US" sz="1600">
                <a:latin typeface="Barlow" panose="00000500000000000000" pitchFamily="2" charset="0"/>
                <a:ea typeface="Times New Roman" panose="02020603050405020304" pitchFamily="18" charset="0"/>
                <a:cs typeface="Arial" panose="020B0604020202020204" pitchFamily="34" charset="0"/>
              </a:rPr>
              <a:t>Maintaining a healthy diet is challenging for many individuals due to budget.</a:t>
            </a:r>
          </a:p>
          <a:p>
            <a:pPr algn="just">
              <a:spcAft>
                <a:spcPts val="600"/>
              </a:spcAft>
            </a:pPr>
            <a:r>
              <a:rPr lang="en-US" sz="1600">
                <a:latin typeface="Barlow" panose="00000500000000000000" pitchFamily="2" charset="0"/>
                <a:ea typeface="Times New Roman" panose="02020603050405020304" pitchFamily="18" charset="0"/>
                <a:cs typeface="Arial" panose="020B0604020202020204" pitchFamily="34" charset="0"/>
              </a:rPr>
              <a:t>Cost of healthy food items can be expensive which is why people tend to go for cheaper but less nutritious alternatives.</a:t>
            </a:r>
          </a:p>
          <a:p>
            <a:pPr algn="just">
              <a:spcAft>
                <a:spcPts val="600"/>
              </a:spcAft>
            </a:pPr>
            <a:r>
              <a:rPr lang="en-US" sz="1600">
                <a:latin typeface="Barlow" panose="00000500000000000000" pitchFamily="2" charset="0"/>
                <a:ea typeface="Times New Roman" panose="02020603050405020304" pitchFamily="18" charset="0"/>
                <a:cs typeface="Arial" panose="020B0604020202020204" pitchFamily="34" charset="0"/>
              </a:rPr>
              <a:t>Machine learning algorithms and numerical optimization can help in optimizing diets: </a:t>
            </a:r>
          </a:p>
          <a:p>
            <a:pPr lvl="1" algn="just">
              <a:spcAft>
                <a:spcPts val="600"/>
              </a:spcAft>
            </a:pPr>
            <a:r>
              <a:rPr lang="en-US" sz="1600">
                <a:latin typeface="Barlow" panose="00000500000000000000" pitchFamily="2" charset="0"/>
                <a:ea typeface="Times New Roman" panose="02020603050405020304" pitchFamily="18" charset="0"/>
                <a:cs typeface="Arial" panose="020B0604020202020204" pitchFamily="34" charset="0"/>
              </a:rPr>
              <a:t>feasible to pinpoint affordable substitutes for costly yet widely popular food</a:t>
            </a:r>
          </a:p>
          <a:p>
            <a:pPr lvl="1" algn="just">
              <a:spcAft>
                <a:spcPts val="600"/>
              </a:spcAft>
            </a:pPr>
            <a:r>
              <a:rPr lang="en-US" sz="1600">
                <a:latin typeface="Barlow" panose="00000500000000000000" pitchFamily="2" charset="0"/>
                <a:ea typeface="Times New Roman" panose="02020603050405020304" pitchFamily="18" charset="0"/>
                <a:cs typeface="Arial" panose="020B0604020202020204" pitchFamily="34" charset="0"/>
              </a:rPr>
              <a:t>foster wholesome eating habits while reducing costs.</a:t>
            </a:r>
            <a:endParaRPr lang="en-SG" sz="1600">
              <a:latin typeface="Barlow" panose="00000500000000000000" pitchFamily="2" charset="0"/>
              <a:ea typeface="Calibri" panose="020F0502020204030204" pitchFamily="34" charset="0"/>
              <a:cs typeface="Arial" panose="020B0604020202020204" pitchFamily="34" charset="0"/>
            </a:endParaRPr>
          </a:p>
        </p:txBody>
      </p:sp>
      <p:sp>
        <p:nvSpPr>
          <p:cNvPr id="4" name="Title 3">
            <a:extLst>
              <a:ext uri="{FF2B5EF4-FFF2-40B4-BE49-F238E27FC236}">
                <a16:creationId xmlns:a16="http://schemas.microsoft.com/office/drawing/2014/main" id="{9A6935BF-1DC6-DC66-2C6D-763346A006FD}"/>
              </a:ext>
            </a:extLst>
          </p:cNvPr>
          <p:cNvSpPr>
            <a:spLocks noGrp="1"/>
          </p:cNvSpPr>
          <p:nvPr>
            <p:ph type="title"/>
          </p:nvPr>
        </p:nvSpPr>
        <p:spPr>
          <a:xfrm>
            <a:off x="4572000" y="187262"/>
            <a:ext cx="4329638" cy="872000"/>
          </a:xfrm>
        </p:spPr>
        <p:txBody>
          <a:bodyPr/>
          <a:lstStyle/>
          <a:p>
            <a:pPr algn="ctr"/>
            <a:r>
              <a:rPr lang="en-US"/>
              <a:t>PROBLEM STATEMENT</a:t>
            </a:r>
            <a:endParaRPr lang="en-MY"/>
          </a:p>
        </p:txBody>
      </p:sp>
    </p:spTree>
    <p:extLst>
      <p:ext uri="{BB962C8B-B14F-4D97-AF65-F5344CB8AC3E}">
        <p14:creationId xmlns:p14="http://schemas.microsoft.com/office/powerpoint/2010/main" val="2799995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61" name="Google Shape;461;p41"/>
          <p:cNvSpPr txBox="1"/>
          <p:nvPr/>
        </p:nvSpPr>
        <p:spPr>
          <a:xfrm rot="5400000">
            <a:off x="6820125" y="2405525"/>
            <a:ext cx="40731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nton"/>
                <a:ea typeface="Anton"/>
                <a:cs typeface="Anton"/>
                <a:sym typeface="Anton"/>
              </a:rPr>
              <a:t>DETOX DIET HEALTHY LIFESTYLE   -    DETOX DIET HEALTHY LIFESTYLE</a:t>
            </a:r>
            <a:endParaRPr sz="900">
              <a:solidFill>
                <a:schemeClr val="dk1"/>
              </a:solidFill>
              <a:latin typeface="Anton"/>
              <a:ea typeface="Anton"/>
              <a:cs typeface="Anton"/>
              <a:sym typeface="Anton"/>
            </a:endParaRPr>
          </a:p>
          <a:p>
            <a:pPr marL="0" lvl="0" indent="0" algn="ctr" rtl="0">
              <a:spcBef>
                <a:spcPts val="0"/>
              </a:spcBef>
              <a:spcAft>
                <a:spcPts val="0"/>
              </a:spcAft>
              <a:buNone/>
            </a:pPr>
            <a:endParaRPr sz="900">
              <a:solidFill>
                <a:schemeClr val="dk1"/>
              </a:solidFill>
              <a:latin typeface="Anton"/>
              <a:ea typeface="Anton"/>
              <a:cs typeface="Anton"/>
              <a:sym typeface="Anton"/>
            </a:endParaRPr>
          </a:p>
        </p:txBody>
      </p:sp>
      <p:sp>
        <p:nvSpPr>
          <p:cNvPr id="462" name="Google Shape;462;p41"/>
          <p:cNvSpPr txBox="1"/>
          <p:nvPr/>
        </p:nvSpPr>
        <p:spPr>
          <a:xfrm>
            <a:off x="8629375" y="45700"/>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U</a:t>
            </a:r>
            <a:endParaRPr sz="2900">
              <a:solidFill>
                <a:schemeClr val="dk1"/>
              </a:solidFill>
              <a:latin typeface="Anton"/>
              <a:ea typeface="Anton"/>
              <a:cs typeface="Anton"/>
              <a:sym typeface="Anton"/>
            </a:endParaRPr>
          </a:p>
        </p:txBody>
      </p:sp>
      <p:sp>
        <p:nvSpPr>
          <p:cNvPr id="463" name="Google Shape;463;p41"/>
          <p:cNvSpPr txBox="1"/>
          <p:nvPr/>
        </p:nvSpPr>
        <p:spPr>
          <a:xfrm>
            <a:off x="5498075" y="92050"/>
            <a:ext cx="3090900" cy="31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chemeClr val="dk1"/>
                </a:solidFill>
                <a:latin typeface="Anton"/>
                <a:ea typeface="Anton"/>
                <a:cs typeface="Anton"/>
                <a:sym typeface="Anton"/>
              </a:rPr>
              <a:t>DETOX DIET HEALTHY LIFESTYLE   -    DETOX DIET HEALTHY LIFESTYLE</a:t>
            </a:r>
            <a:endParaRPr sz="900">
              <a:solidFill>
                <a:schemeClr val="dk1"/>
              </a:solidFill>
              <a:latin typeface="Anton"/>
              <a:ea typeface="Anton"/>
              <a:cs typeface="Anton"/>
              <a:sym typeface="Anton"/>
            </a:endParaRPr>
          </a:p>
          <a:p>
            <a:pPr marL="0" lvl="0" indent="0" algn="r" rtl="0">
              <a:spcBef>
                <a:spcPts val="0"/>
              </a:spcBef>
              <a:spcAft>
                <a:spcPts val="0"/>
              </a:spcAft>
              <a:buNone/>
            </a:pPr>
            <a:endParaRPr sz="900">
              <a:solidFill>
                <a:schemeClr val="dk1"/>
              </a:solidFill>
              <a:latin typeface="Anton"/>
              <a:ea typeface="Anton"/>
              <a:cs typeface="Anton"/>
              <a:sym typeface="Anton"/>
            </a:endParaRPr>
          </a:p>
        </p:txBody>
      </p:sp>
      <p:sp>
        <p:nvSpPr>
          <p:cNvPr id="464" name="Google Shape;464;p41"/>
          <p:cNvSpPr txBox="1"/>
          <p:nvPr/>
        </p:nvSpPr>
        <p:spPr>
          <a:xfrm>
            <a:off x="42650" y="4683375"/>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A</a:t>
            </a:r>
            <a:endParaRPr sz="2900">
              <a:solidFill>
                <a:schemeClr val="dk1"/>
              </a:solidFill>
              <a:latin typeface="Anton"/>
              <a:ea typeface="Anton"/>
              <a:cs typeface="Anton"/>
              <a:sym typeface="Anton"/>
            </a:endParaRPr>
          </a:p>
        </p:txBody>
      </p:sp>
      <p:sp>
        <p:nvSpPr>
          <p:cNvPr id="465" name="Google Shape;465;p41"/>
          <p:cNvSpPr txBox="1"/>
          <p:nvPr/>
        </p:nvSpPr>
        <p:spPr>
          <a:xfrm rot="-5400000">
            <a:off x="-1677625" y="2350350"/>
            <a:ext cx="39495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nton"/>
                <a:ea typeface="Anton"/>
                <a:cs typeface="Anton"/>
                <a:sym typeface="Anton"/>
              </a:rPr>
              <a:t>DETOX DIET HEALTHY LIFESTYLE   -    DETOX DIET HEALTHY LIFESTYLE</a:t>
            </a:r>
            <a:endParaRPr sz="900">
              <a:solidFill>
                <a:schemeClr val="dk1"/>
              </a:solidFill>
              <a:latin typeface="Anton"/>
              <a:ea typeface="Anton"/>
              <a:cs typeface="Anton"/>
              <a:sym typeface="Anton"/>
            </a:endParaRPr>
          </a:p>
          <a:p>
            <a:pPr marL="0" lvl="0" indent="0" algn="ctr" rtl="0">
              <a:spcBef>
                <a:spcPts val="0"/>
              </a:spcBef>
              <a:spcAft>
                <a:spcPts val="0"/>
              </a:spcAft>
              <a:buNone/>
            </a:pPr>
            <a:endParaRPr sz="900">
              <a:solidFill>
                <a:schemeClr val="dk1"/>
              </a:solidFill>
              <a:latin typeface="Anton"/>
              <a:ea typeface="Anton"/>
              <a:cs typeface="Anton"/>
              <a:sym typeface="Anton"/>
            </a:endParaRPr>
          </a:p>
        </p:txBody>
      </p:sp>
      <p:sp>
        <p:nvSpPr>
          <p:cNvPr id="6" name="Content Placeholder 2">
            <a:extLst>
              <a:ext uri="{FF2B5EF4-FFF2-40B4-BE49-F238E27FC236}">
                <a16:creationId xmlns:a16="http://schemas.microsoft.com/office/drawing/2014/main" id="{3D34DEFB-230F-5869-CAB1-02DA2672913E}"/>
              </a:ext>
            </a:extLst>
          </p:cNvPr>
          <p:cNvSpPr txBox="1">
            <a:spLocks/>
          </p:cNvSpPr>
          <p:nvPr/>
        </p:nvSpPr>
        <p:spPr>
          <a:xfrm>
            <a:off x="958840" y="1262347"/>
            <a:ext cx="3271784" cy="33381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257175" indent="-257175" algn="l">
              <a:lnSpc>
                <a:spcPct val="107000"/>
              </a:lnSpc>
              <a:buFont typeface="Symbol" panose="05050102010706020507" pitchFamily="18" charset="2"/>
              <a:buChar char=""/>
            </a:pPr>
            <a:r>
              <a:rPr lang="en-US">
                <a:latin typeface="Barlow" panose="00000500000000000000" pitchFamily="2" charset="0"/>
                <a:ea typeface="Times New Roman" panose="02020603050405020304" pitchFamily="18" charset="0"/>
                <a:cs typeface="Arial" panose="020B0604020202020204" pitchFamily="34" charset="0"/>
              </a:rPr>
              <a:t>To identify the right numerical optimization techniques for diet cost optimization.</a:t>
            </a:r>
            <a:br>
              <a:rPr lang="en-US">
                <a:latin typeface="Barlow" panose="00000500000000000000" pitchFamily="2" charset="0"/>
                <a:ea typeface="Times New Roman" panose="02020603050405020304" pitchFamily="18" charset="0"/>
                <a:cs typeface="Arial" panose="020B0604020202020204" pitchFamily="34" charset="0"/>
              </a:rPr>
            </a:br>
            <a:endParaRPr lang="en-SG">
              <a:latin typeface="Barlow" panose="00000500000000000000" pitchFamily="2" charset="0"/>
              <a:ea typeface="Calibri" panose="020F0502020204030204" pitchFamily="34" charset="0"/>
              <a:cs typeface="Arial" panose="020B0604020202020204" pitchFamily="34" charset="0"/>
            </a:endParaRPr>
          </a:p>
          <a:p>
            <a:pPr marL="257175" indent="-257175" algn="l">
              <a:lnSpc>
                <a:spcPct val="107000"/>
              </a:lnSpc>
              <a:buFont typeface="Symbol" panose="05050102010706020507" pitchFamily="18" charset="2"/>
              <a:buChar char=""/>
            </a:pPr>
            <a:r>
              <a:rPr lang="en-US">
                <a:latin typeface="Barlow" panose="00000500000000000000" pitchFamily="2" charset="0"/>
                <a:ea typeface="Times New Roman" panose="02020603050405020304" pitchFamily="18" charset="0"/>
                <a:cs typeface="Arial" panose="020B0604020202020204" pitchFamily="34" charset="0"/>
              </a:rPr>
              <a:t>To examine the constraints and limitations associated with diet cost optimization.</a:t>
            </a:r>
            <a:br>
              <a:rPr lang="en-US">
                <a:latin typeface="Barlow" panose="00000500000000000000" pitchFamily="2" charset="0"/>
                <a:ea typeface="Times New Roman" panose="02020603050405020304" pitchFamily="18" charset="0"/>
                <a:cs typeface="Arial" panose="020B0604020202020204" pitchFamily="34" charset="0"/>
              </a:rPr>
            </a:br>
            <a:endParaRPr lang="en-SG">
              <a:latin typeface="Barlow" panose="00000500000000000000" pitchFamily="2" charset="0"/>
              <a:ea typeface="Calibri" panose="020F0502020204030204" pitchFamily="34" charset="0"/>
              <a:cs typeface="Arial" panose="020B0604020202020204" pitchFamily="34" charset="0"/>
            </a:endParaRPr>
          </a:p>
          <a:p>
            <a:pPr marL="257175" indent="-257175" algn="l">
              <a:lnSpc>
                <a:spcPct val="107000"/>
              </a:lnSpc>
              <a:spcAft>
                <a:spcPts val="600"/>
              </a:spcAft>
              <a:buFont typeface="Symbol" panose="05050102010706020507" pitchFamily="18" charset="2"/>
              <a:buChar char=""/>
            </a:pPr>
            <a:r>
              <a:rPr lang="en-US">
                <a:latin typeface="Barlow" panose="00000500000000000000" pitchFamily="2" charset="0"/>
                <a:ea typeface="Times New Roman" panose="02020603050405020304" pitchFamily="18" charset="0"/>
                <a:cs typeface="Arial" panose="020B0604020202020204" pitchFamily="34" charset="0"/>
              </a:rPr>
              <a:t>To build a model that finds optimal diets that meet nutritional requirements with the minimum cost.</a:t>
            </a:r>
            <a:endParaRPr lang="en-SG">
              <a:latin typeface="Barlow" panose="00000500000000000000" pitchFamily="2" charset="0"/>
              <a:ea typeface="Calibri" panose="020F0502020204030204" pitchFamily="34" charset="0"/>
              <a:cs typeface="Arial" panose="020B0604020202020204" pitchFamily="34" charset="0"/>
            </a:endParaRPr>
          </a:p>
        </p:txBody>
      </p:sp>
      <p:sp>
        <p:nvSpPr>
          <p:cNvPr id="7" name="Title 3">
            <a:extLst>
              <a:ext uri="{FF2B5EF4-FFF2-40B4-BE49-F238E27FC236}">
                <a16:creationId xmlns:a16="http://schemas.microsoft.com/office/drawing/2014/main" id="{693360B1-96CD-9AF5-7011-A7032A39014A}"/>
              </a:ext>
            </a:extLst>
          </p:cNvPr>
          <p:cNvSpPr>
            <a:spLocks noGrp="1"/>
          </p:cNvSpPr>
          <p:nvPr>
            <p:ph type="title"/>
          </p:nvPr>
        </p:nvSpPr>
        <p:spPr>
          <a:xfrm>
            <a:off x="4616711" y="552129"/>
            <a:ext cx="3568448" cy="754629"/>
          </a:xfrm>
        </p:spPr>
        <p:txBody>
          <a:bodyPr/>
          <a:lstStyle/>
          <a:p>
            <a:pPr algn="ctr"/>
            <a:r>
              <a:rPr lang="en-US" sz="3000"/>
              <a:t>OBJECTIVES</a:t>
            </a:r>
            <a:endParaRPr lang="en-MY" sz="3000"/>
          </a:p>
        </p:txBody>
      </p:sp>
      <p:pic>
        <p:nvPicPr>
          <p:cNvPr id="8" name="Picture 171" descr="Assorted vegetables and fruits">
            <a:extLst>
              <a:ext uri="{FF2B5EF4-FFF2-40B4-BE49-F238E27FC236}">
                <a16:creationId xmlns:a16="http://schemas.microsoft.com/office/drawing/2014/main" id="{18BCCF1C-9CFE-6C62-F43A-594D7F0251D0}"/>
              </a:ext>
            </a:extLst>
          </p:cNvPr>
          <p:cNvPicPr>
            <a:picLocks noChangeAspect="1"/>
          </p:cNvPicPr>
          <p:nvPr/>
        </p:nvPicPr>
        <p:blipFill rotWithShape="1">
          <a:blip r:embed="rId3"/>
          <a:srcRect l="1373" r="14244" b="-1"/>
          <a:stretch/>
        </p:blipFill>
        <p:spPr>
          <a:xfrm>
            <a:off x="4616711" y="1509568"/>
            <a:ext cx="3568449" cy="28228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43"/>
          <p:cNvPicPr preferRelativeResize="0"/>
          <p:nvPr/>
        </p:nvPicPr>
        <p:blipFill>
          <a:blip r:embed="rId3">
            <a:alphaModFix/>
          </a:blip>
          <a:stretch>
            <a:fillRect/>
          </a:stretch>
        </p:blipFill>
        <p:spPr>
          <a:xfrm rot="2973889" flipH="1">
            <a:off x="7132288" y="1197330"/>
            <a:ext cx="825717" cy="3385525"/>
          </a:xfrm>
          <a:prstGeom prst="rect">
            <a:avLst/>
          </a:prstGeom>
          <a:noFill/>
          <a:ln>
            <a:noFill/>
          </a:ln>
          <a:effectLst>
            <a:outerShdw blurRad="100013" dist="76200" dir="1680000" algn="bl" rotWithShape="0">
              <a:srgbClr val="000000">
                <a:alpha val="15000"/>
              </a:srgbClr>
            </a:outerShdw>
          </a:effectLst>
        </p:spPr>
      </p:pic>
      <p:pic>
        <p:nvPicPr>
          <p:cNvPr id="484" name="Google Shape;484;p43"/>
          <p:cNvPicPr preferRelativeResize="0"/>
          <p:nvPr/>
        </p:nvPicPr>
        <p:blipFill>
          <a:blip r:embed="rId3">
            <a:alphaModFix/>
          </a:blip>
          <a:stretch>
            <a:fillRect/>
          </a:stretch>
        </p:blipFill>
        <p:spPr>
          <a:xfrm rot="1744427">
            <a:off x="6984478" y="561173"/>
            <a:ext cx="1009159" cy="4137696"/>
          </a:xfrm>
          <a:prstGeom prst="rect">
            <a:avLst/>
          </a:prstGeom>
          <a:noFill/>
          <a:ln>
            <a:noFill/>
          </a:ln>
          <a:effectLst>
            <a:outerShdw blurRad="100013" dist="76200" dir="1680000" algn="bl" rotWithShape="0">
              <a:srgbClr val="000000">
                <a:alpha val="15000"/>
              </a:srgbClr>
            </a:outerShdw>
          </a:effectLst>
        </p:spPr>
      </p:pic>
      <p:pic>
        <p:nvPicPr>
          <p:cNvPr id="485" name="Google Shape;485;p43"/>
          <p:cNvPicPr preferRelativeResize="0"/>
          <p:nvPr/>
        </p:nvPicPr>
        <p:blipFill>
          <a:blip r:embed="rId3">
            <a:alphaModFix/>
          </a:blip>
          <a:stretch>
            <a:fillRect/>
          </a:stretch>
        </p:blipFill>
        <p:spPr>
          <a:xfrm rot="1213399">
            <a:off x="6667092" y="705054"/>
            <a:ext cx="925606" cy="3795125"/>
          </a:xfrm>
          <a:prstGeom prst="rect">
            <a:avLst/>
          </a:prstGeom>
          <a:noFill/>
          <a:ln>
            <a:noFill/>
          </a:ln>
          <a:effectLst>
            <a:outerShdw blurRad="100013" dist="76200" dir="1680000" algn="bl" rotWithShape="0">
              <a:srgbClr val="000000">
                <a:alpha val="15000"/>
              </a:srgbClr>
            </a:outerShdw>
          </a:effectLst>
        </p:spPr>
      </p:pic>
      <p:sp>
        <p:nvSpPr>
          <p:cNvPr id="486" name="Google Shape;486;p43"/>
          <p:cNvSpPr txBox="1">
            <a:spLocks noGrp="1"/>
          </p:cNvSpPr>
          <p:nvPr>
            <p:ph type="subTitle" idx="1"/>
          </p:nvPr>
        </p:nvSpPr>
        <p:spPr>
          <a:xfrm>
            <a:off x="639480" y="965954"/>
            <a:ext cx="5665656" cy="3869679"/>
          </a:xfrm>
          <a:prstGeom prst="rect">
            <a:avLst/>
          </a:prstGeom>
        </p:spPr>
        <p:txBody>
          <a:bodyPr spcFirstLastPara="1" wrap="square" lIns="91425" tIns="91425" rIns="91425" bIns="91425" anchor="t" anchorCtr="0">
            <a:noAutofit/>
          </a:bodyPr>
          <a:lstStyle/>
          <a:p>
            <a:pPr marL="0" indent="0">
              <a:buNone/>
            </a:pPr>
            <a:endParaRPr lang="en-US" sz="1600"/>
          </a:p>
          <a:p>
            <a:pPr marL="285750" indent="-285750"/>
            <a:r>
              <a:rPr lang="en-US" sz="1600"/>
              <a:t>Food prices have surged due to the Covid-19 pandemic, affecting people's ability to maintain a nutritious diet.</a:t>
            </a:r>
            <a:br>
              <a:rPr lang="en-US" sz="1600"/>
            </a:br>
            <a:endParaRPr lang="en-US" sz="1600"/>
          </a:p>
          <a:p>
            <a:pPr marL="285750" indent="-285750"/>
            <a:r>
              <a:rPr lang="en-US" sz="1600"/>
              <a:t>Machine learning techniques optimize menu planning for lower-cost and nutritionally adequate meals (</a:t>
            </a:r>
            <a:r>
              <a:rPr lang="en-US" sz="1600" err="1"/>
              <a:t>Tadia</a:t>
            </a:r>
            <a:r>
              <a:rPr lang="en-US" sz="1600"/>
              <a:t>, 2021).</a:t>
            </a:r>
            <a:br>
              <a:rPr lang="en-US" sz="1600"/>
            </a:br>
            <a:endParaRPr lang="en-US" sz="1600"/>
          </a:p>
          <a:p>
            <a:pPr marL="285750" indent="-285750"/>
            <a:r>
              <a:rPr lang="en-US" sz="1600"/>
              <a:t>Algorithmic models enable individuals to compare and select high-nutrition options at lower expenses (</a:t>
            </a:r>
            <a:r>
              <a:rPr lang="en-US" sz="1600" err="1"/>
              <a:t>Corrêa</a:t>
            </a:r>
            <a:r>
              <a:rPr lang="en-US" sz="1600"/>
              <a:t>, 2019).</a:t>
            </a:r>
            <a:br>
              <a:rPr lang="en-US" sz="1600"/>
            </a:br>
            <a:endParaRPr lang="en-US" sz="1600"/>
          </a:p>
          <a:p>
            <a:pPr marL="285750" indent="-285750"/>
            <a:r>
              <a:rPr lang="en-US" sz="1600"/>
              <a:t>These technologies benefit institutions, health-conscious individuals, and those using diet-tracking apps for weight management and overall health objectives.</a:t>
            </a:r>
          </a:p>
        </p:txBody>
      </p:sp>
      <p:sp>
        <p:nvSpPr>
          <p:cNvPr id="487" name="Google Shape;487;p43"/>
          <p:cNvSpPr txBox="1">
            <a:spLocks noGrp="1"/>
          </p:cNvSpPr>
          <p:nvPr>
            <p:ph type="title"/>
          </p:nvPr>
        </p:nvSpPr>
        <p:spPr>
          <a:xfrm>
            <a:off x="639480" y="376670"/>
            <a:ext cx="2892655" cy="874666"/>
          </a:xfrm>
          <a:prstGeom prst="rect">
            <a:avLst/>
          </a:prstGeom>
          <a:noFill/>
          <a:ln>
            <a:noFill/>
          </a:ln>
        </p:spPr>
        <p:txBody>
          <a:bodyPr spcFirstLastPara="1" wrap="square" lIns="91425" tIns="91425" rIns="91425" bIns="91425" anchor="t" anchorCtr="0">
            <a:noAutofit/>
          </a:bodyPr>
          <a:lstStyle/>
          <a:p>
            <a:pPr algn="ctr">
              <a:lnSpc>
                <a:spcPct val="150000"/>
              </a:lnSpc>
            </a:pPr>
            <a:r>
              <a:rPr lang="en-US"/>
              <a:t>STUDY PROBLEM</a:t>
            </a:r>
          </a:p>
        </p:txBody>
      </p:sp>
      <p:sp>
        <p:nvSpPr>
          <p:cNvPr id="488" name="Google Shape;488;p43"/>
          <p:cNvSpPr txBox="1"/>
          <p:nvPr/>
        </p:nvSpPr>
        <p:spPr>
          <a:xfrm rot="5400000">
            <a:off x="6820125" y="2405525"/>
            <a:ext cx="40731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nton"/>
                <a:ea typeface="Anton"/>
                <a:cs typeface="Anton"/>
                <a:sym typeface="Anton"/>
              </a:rPr>
              <a:t>MAINTAIN A HEALTHY EATING LIFESTYLE   -    MAINTAIN A HEALTHY EATING LIFESTYLE</a:t>
            </a:r>
            <a:endParaRPr sz="900">
              <a:solidFill>
                <a:schemeClr val="dk1"/>
              </a:solidFill>
              <a:latin typeface="Anton"/>
              <a:ea typeface="Anton"/>
              <a:cs typeface="Anton"/>
              <a:sym typeface="Anton"/>
            </a:endParaRPr>
          </a:p>
          <a:p>
            <a:pPr marL="0" lvl="0" indent="0" algn="ctr" rtl="0">
              <a:spcBef>
                <a:spcPts val="0"/>
              </a:spcBef>
              <a:spcAft>
                <a:spcPts val="0"/>
              </a:spcAft>
              <a:buNone/>
            </a:pPr>
            <a:endParaRPr sz="900">
              <a:solidFill>
                <a:schemeClr val="dk1"/>
              </a:solidFill>
              <a:latin typeface="Anton"/>
              <a:ea typeface="Anton"/>
              <a:cs typeface="Anton"/>
              <a:sym typeface="Anton"/>
            </a:endParaRPr>
          </a:p>
        </p:txBody>
      </p:sp>
      <p:sp>
        <p:nvSpPr>
          <p:cNvPr id="489" name="Google Shape;489;p43"/>
          <p:cNvSpPr txBox="1"/>
          <p:nvPr/>
        </p:nvSpPr>
        <p:spPr>
          <a:xfrm>
            <a:off x="9647625" y="-178296"/>
            <a:ext cx="387826" cy="35308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P</a:t>
            </a:r>
            <a:endParaRPr sz="2900">
              <a:solidFill>
                <a:schemeClr val="dk1"/>
              </a:solidFill>
              <a:latin typeface="Anton"/>
              <a:ea typeface="Anton"/>
              <a:cs typeface="Anton"/>
              <a:sym typeface="Anton"/>
            </a:endParaRPr>
          </a:p>
        </p:txBody>
      </p:sp>
      <p:sp>
        <p:nvSpPr>
          <p:cNvPr id="490" name="Google Shape;490;p43"/>
          <p:cNvSpPr txBox="1"/>
          <p:nvPr/>
        </p:nvSpPr>
        <p:spPr>
          <a:xfrm>
            <a:off x="42650" y="4683375"/>
            <a:ext cx="4551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Anton"/>
                <a:ea typeface="Anton"/>
                <a:cs typeface="Anton"/>
                <a:sym typeface="Anton"/>
              </a:rPr>
              <a:t>A</a:t>
            </a:r>
            <a:endParaRPr sz="2900">
              <a:solidFill>
                <a:schemeClr val="dk1"/>
              </a:solidFill>
              <a:latin typeface="Anton"/>
              <a:ea typeface="Anton"/>
              <a:cs typeface="Anton"/>
              <a:sym typeface="Anton"/>
            </a:endParaRPr>
          </a:p>
        </p:txBody>
      </p:sp>
      <p:sp>
        <p:nvSpPr>
          <p:cNvPr id="491" name="Google Shape;491;p43"/>
          <p:cNvSpPr txBox="1"/>
          <p:nvPr/>
        </p:nvSpPr>
        <p:spPr>
          <a:xfrm rot="-5400000">
            <a:off x="-1677625" y="2350350"/>
            <a:ext cx="39495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nton"/>
                <a:ea typeface="Anton"/>
                <a:cs typeface="Anton"/>
                <a:sym typeface="Anton"/>
              </a:rPr>
              <a:t>MAINTAIN A HEALTHY EATING LIFESTYLE   -    MAINTAIN A HEALTHY EATING LIFESTYLE</a:t>
            </a:r>
            <a:endParaRPr sz="900">
              <a:solidFill>
                <a:schemeClr val="dk1"/>
              </a:solidFill>
              <a:latin typeface="Anton"/>
              <a:ea typeface="Anton"/>
              <a:cs typeface="Anton"/>
              <a:sym typeface="Anton"/>
            </a:endParaRPr>
          </a:p>
          <a:p>
            <a:pPr marL="0" lvl="0" indent="0" algn="ctr" rtl="0">
              <a:spcBef>
                <a:spcPts val="0"/>
              </a:spcBef>
              <a:spcAft>
                <a:spcPts val="0"/>
              </a:spcAft>
              <a:buNone/>
            </a:pPr>
            <a:endParaRPr sz="900">
              <a:solidFill>
                <a:schemeClr val="dk1"/>
              </a:solidFill>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ssorted vegetables and fruits">
            <a:extLst>
              <a:ext uri="{FF2B5EF4-FFF2-40B4-BE49-F238E27FC236}">
                <a16:creationId xmlns:a16="http://schemas.microsoft.com/office/drawing/2014/main" id="{133C2421-8CDF-2277-18E2-741BF2FCDEE0}"/>
              </a:ext>
            </a:extLst>
          </p:cNvPr>
          <p:cNvPicPr>
            <a:picLocks noChangeAspect="1"/>
          </p:cNvPicPr>
          <p:nvPr/>
        </p:nvPicPr>
        <p:blipFill rotWithShape="1">
          <a:blip r:embed="rId3"/>
          <a:srcRect t="8610" b="7120"/>
          <a:stretch/>
        </p:blipFill>
        <p:spPr>
          <a:xfrm>
            <a:off x="15" y="7"/>
            <a:ext cx="9143985" cy="5143493"/>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2" name="Title 1">
            <a:extLst>
              <a:ext uri="{FF2B5EF4-FFF2-40B4-BE49-F238E27FC236}">
                <a16:creationId xmlns:a16="http://schemas.microsoft.com/office/drawing/2014/main" id="{A15C6172-4CD3-6272-AE07-5256B15F3D9F}"/>
              </a:ext>
            </a:extLst>
          </p:cNvPr>
          <p:cNvSpPr>
            <a:spLocks noGrp="1"/>
          </p:cNvSpPr>
          <p:nvPr>
            <p:ph type="title"/>
          </p:nvPr>
        </p:nvSpPr>
        <p:spPr>
          <a:xfrm>
            <a:off x="4572001" y="2426939"/>
            <a:ext cx="2557570" cy="1002061"/>
          </a:xfrm>
        </p:spPr>
        <p:txBody>
          <a:bodyPr anchor="b">
            <a:noAutofit/>
          </a:bodyPr>
          <a:lstStyle/>
          <a:p>
            <a:pPr algn="ctr"/>
            <a:r>
              <a:rPr lang="en-SG"/>
              <a:t>Data Collection</a:t>
            </a:r>
          </a:p>
        </p:txBody>
      </p:sp>
      <p:sp>
        <p:nvSpPr>
          <p:cNvPr id="3" name="Content Placeholder 2">
            <a:extLst>
              <a:ext uri="{FF2B5EF4-FFF2-40B4-BE49-F238E27FC236}">
                <a16:creationId xmlns:a16="http://schemas.microsoft.com/office/drawing/2014/main" id="{3C8F7C6B-7E46-C412-F09F-1D3FE1B8E05B}"/>
              </a:ext>
            </a:extLst>
          </p:cNvPr>
          <p:cNvSpPr>
            <a:spLocks noGrp="1"/>
          </p:cNvSpPr>
          <p:nvPr>
            <p:ph idx="1"/>
          </p:nvPr>
        </p:nvSpPr>
        <p:spPr>
          <a:xfrm>
            <a:off x="4351282" y="3429000"/>
            <a:ext cx="4164067" cy="1235869"/>
          </a:xfrm>
        </p:spPr>
        <p:txBody>
          <a:bodyPr>
            <a:normAutofit/>
          </a:bodyPr>
          <a:lstStyle/>
          <a:p>
            <a:r>
              <a:rPr lang="en-US" sz="1600">
                <a:latin typeface="Barlow" panose="00000500000000000000" pitchFamily="2" charset="0"/>
                <a:ea typeface="Calibri" panose="020F0502020204030204" pitchFamily="34" charset="0"/>
              </a:rPr>
              <a:t>Food Composition Data</a:t>
            </a:r>
          </a:p>
          <a:p>
            <a:r>
              <a:rPr lang="en-US" sz="1600">
                <a:latin typeface="Barlow" panose="00000500000000000000" pitchFamily="2" charset="0"/>
                <a:ea typeface="Calibri" panose="020F0502020204030204" pitchFamily="34" charset="0"/>
              </a:rPr>
              <a:t>Food Price Data</a:t>
            </a:r>
          </a:p>
          <a:p>
            <a:r>
              <a:rPr lang="en-US" sz="1600">
                <a:latin typeface="Barlow" panose="00000500000000000000" pitchFamily="2" charset="0"/>
                <a:ea typeface="Calibri" panose="020F0502020204030204" pitchFamily="34" charset="0"/>
              </a:rPr>
              <a:t>Dietary Guidelines</a:t>
            </a:r>
          </a:p>
          <a:p>
            <a:r>
              <a:rPr lang="en-US" sz="1600">
                <a:latin typeface="Barlow" panose="00000500000000000000" pitchFamily="2" charset="0"/>
                <a:ea typeface="Calibri" panose="020F0502020204030204" pitchFamily="34" charset="0"/>
              </a:rPr>
              <a:t>Nutritional Targets</a:t>
            </a:r>
            <a:endParaRPr lang="en-SG" sz="1600">
              <a:latin typeface="Barlow" panose="00000500000000000000" pitchFamily="2" charset="0"/>
            </a:endParaRPr>
          </a:p>
        </p:txBody>
      </p:sp>
    </p:spTree>
    <p:extLst>
      <p:ext uri="{BB962C8B-B14F-4D97-AF65-F5344CB8AC3E}">
        <p14:creationId xmlns:p14="http://schemas.microsoft.com/office/powerpoint/2010/main" val="760889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5A08A-7B6F-4B67-683E-6741A0064A3F}"/>
              </a:ext>
            </a:extLst>
          </p:cNvPr>
          <p:cNvSpPr>
            <a:spLocks noGrp="1"/>
          </p:cNvSpPr>
          <p:nvPr>
            <p:ph type="title"/>
          </p:nvPr>
        </p:nvSpPr>
        <p:spPr>
          <a:xfrm>
            <a:off x="447334" y="312475"/>
            <a:ext cx="5320949" cy="612004"/>
          </a:xfrm>
        </p:spPr>
        <p:txBody>
          <a:bodyPr spcFirstLastPara="1" vert="horz" wrap="square" lIns="68580" tIns="34290" rIns="68580" bIns="34290" rtlCol="0" anchor="t" anchorCtr="0">
            <a:noAutofit/>
          </a:bodyPr>
          <a:lstStyle/>
          <a:p>
            <a:pPr algn="l"/>
            <a:r>
              <a:rPr lang="en-US">
                <a:solidFill>
                  <a:schemeClr val="tx1"/>
                </a:solidFill>
              </a:rPr>
              <a:t>Food Composition &amp; Price Data</a:t>
            </a:r>
          </a:p>
        </p:txBody>
      </p:sp>
      <p:graphicFrame>
        <p:nvGraphicFramePr>
          <p:cNvPr id="3" name="Table 8">
            <a:extLst>
              <a:ext uri="{FF2B5EF4-FFF2-40B4-BE49-F238E27FC236}">
                <a16:creationId xmlns:a16="http://schemas.microsoft.com/office/drawing/2014/main" id="{FFF8469C-2CC0-AD73-5C25-F13C21247995}"/>
              </a:ext>
            </a:extLst>
          </p:cNvPr>
          <p:cNvGraphicFramePr>
            <a:graphicFrameLocks noGrp="1"/>
          </p:cNvGraphicFramePr>
          <p:nvPr>
            <p:extLst>
              <p:ext uri="{D42A27DB-BD31-4B8C-83A1-F6EECF244321}">
                <p14:modId xmlns:p14="http://schemas.microsoft.com/office/powerpoint/2010/main" val="760287380"/>
              </p:ext>
            </p:extLst>
          </p:nvPr>
        </p:nvGraphicFramePr>
        <p:xfrm>
          <a:off x="534446" y="924479"/>
          <a:ext cx="6903692" cy="3496449"/>
        </p:xfrm>
        <a:graphic>
          <a:graphicData uri="http://schemas.openxmlformats.org/drawingml/2006/table">
            <a:tbl>
              <a:tblPr firstRow="1" bandRow="1">
                <a:tableStyleId>{A3B9EED5-DA5B-461B-8CD5-8D3A46163CD9}</a:tableStyleId>
              </a:tblPr>
              <a:tblGrid>
                <a:gridCol w="1418107">
                  <a:extLst>
                    <a:ext uri="{9D8B030D-6E8A-4147-A177-3AD203B41FA5}">
                      <a16:colId xmlns:a16="http://schemas.microsoft.com/office/drawing/2014/main" val="2920342189"/>
                    </a:ext>
                  </a:extLst>
                </a:gridCol>
                <a:gridCol w="5485585">
                  <a:extLst>
                    <a:ext uri="{9D8B030D-6E8A-4147-A177-3AD203B41FA5}">
                      <a16:colId xmlns:a16="http://schemas.microsoft.com/office/drawing/2014/main" val="1332129272"/>
                    </a:ext>
                  </a:extLst>
                </a:gridCol>
              </a:tblGrid>
              <a:tr h="317859">
                <a:tc>
                  <a:txBody>
                    <a:bodyPr/>
                    <a:lstStyle/>
                    <a:p>
                      <a:pPr algn="l"/>
                      <a:r>
                        <a:rPr lang="en-MY" sz="1000" b="1">
                          <a:latin typeface="Barlow"/>
                        </a:rPr>
                        <a:t>Variables</a:t>
                      </a:r>
                    </a:p>
                  </a:txBody>
                  <a:tcPr anchor="ctr">
                    <a:solidFill>
                      <a:srgbClr val="DEEAF6"/>
                    </a:solidFill>
                  </a:tcPr>
                </a:tc>
                <a:tc>
                  <a:txBody>
                    <a:bodyPr/>
                    <a:lstStyle/>
                    <a:p>
                      <a:pPr algn="l"/>
                      <a:r>
                        <a:rPr lang="en-MY" sz="1000" b="1">
                          <a:latin typeface="Barlow"/>
                        </a:rPr>
                        <a:t>Description</a:t>
                      </a:r>
                    </a:p>
                  </a:txBody>
                  <a:tcPr anchor="ctr">
                    <a:solidFill>
                      <a:srgbClr val="DEEAF6"/>
                    </a:solidFill>
                  </a:tcPr>
                </a:tc>
                <a:extLst>
                  <a:ext uri="{0D108BD9-81ED-4DB2-BD59-A6C34878D82A}">
                    <a16:rowId xmlns:a16="http://schemas.microsoft.com/office/drawing/2014/main" val="2923324194"/>
                  </a:ext>
                </a:extLst>
              </a:tr>
              <a:tr h="317859">
                <a:tc>
                  <a:txBody>
                    <a:bodyPr/>
                    <a:lstStyle/>
                    <a:p>
                      <a:r>
                        <a:rPr lang="en-MY" sz="1000">
                          <a:latin typeface="Barlow"/>
                        </a:rPr>
                        <a:t>Food Item</a:t>
                      </a:r>
                    </a:p>
                  </a:txBody>
                  <a:tcPr/>
                </a:tc>
                <a:tc>
                  <a:txBody>
                    <a:bodyPr/>
                    <a:lstStyle/>
                    <a:p>
                      <a:r>
                        <a:rPr lang="en-MY" sz="1000">
                          <a:latin typeface="Barlow"/>
                        </a:rPr>
                        <a:t>40 types of food are collected, whereby each food group contains 5 food items.</a:t>
                      </a:r>
                    </a:p>
                  </a:txBody>
                  <a:tcPr/>
                </a:tc>
                <a:extLst>
                  <a:ext uri="{0D108BD9-81ED-4DB2-BD59-A6C34878D82A}">
                    <a16:rowId xmlns:a16="http://schemas.microsoft.com/office/drawing/2014/main" val="4222838504"/>
                  </a:ext>
                </a:extLst>
              </a:tr>
              <a:tr h="317859">
                <a:tc>
                  <a:txBody>
                    <a:bodyPr/>
                    <a:lstStyle/>
                    <a:p>
                      <a:r>
                        <a:rPr lang="en-MY" sz="1000">
                          <a:latin typeface="Barlow"/>
                        </a:rPr>
                        <a:t>Food Group</a:t>
                      </a:r>
                    </a:p>
                  </a:txBody>
                  <a:tcPr/>
                </a:tc>
                <a:tc>
                  <a:txBody>
                    <a:bodyPr/>
                    <a:lstStyle/>
                    <a:p>
                      <a:r>
                        <a:rPr lang="en-MY" sz="1000">
                          <a:latin typeface="Barlow"/>
                        </a:rPr>
                        <a:t>8 food groups based on Malaysian Food Pyramid.</a:t>
                      </a:r>
                    </a:p>
                  </a:txBody>
                  <a:tcPr/>
                </a:tc>
                <a:extLst>
                  <a:ext uri="{0D108BD9-81ED-4DB2-BD59-A6C34878D82A}">
                    <a16:rowId xmlns:a16="http://schemas.microsoft.com/office/drawing/2014/main" val="2878712661"/>
                  </a:ext>
                </a:extLst>
              </a:tr>
              <a:tr h="317859">
                <a:tc>
                  <a:txBody>
                    <a:bodyPr/>
                    <a:lstStyle/>
                    <a:p>
                      <a:r>
                        <a:rPr lang="en-MY" sz="1000">
                          <a:latin typeface="Barlow"/>
                        </a:rPr>
                        <a:t>Serving Size (g)</a:t>
                      </a:r>
                    </a:p>
                  </a:txBody>
                  <a:tcPr/>
                </a:tc>
                <a:tc>
                  <a:txBody>
                    <a:bodyPr/>
                    <a:lstStyle/>
                    <a:p>
                      <a:r>
                        <a:rPr lang="en-MY" sz="1000">
                          <a:latin typeface="Barlow"/>
                        </a:rPr>
                        <a:t>Single serving size for each food item.</a:t>
                      </a:r>
                    </a:p>
                  </a:txBody>
                  <a:tcPr/>
                </a:tc>
                <a:extLst>
                  <a:ext uri="{0D108BD9-81ED-4DB2-BD59-A6C34878D82A}">
                    <a16:rowId xmlns:a16="http://schemas.microsoft.com/office/drawing/2014/main" val="998099349"/>
                  </a:ext>
                </a:extLst>
              </a:tr>
              <a:tr h="317859">
                <a:tc>
                  <a:txBody>
                    <a:bodyPr/>
                    <a:lstStyle/>
                    <a:p>
                      <a:r>
                        <a:rPr lang="en-MY" sz="1000">
                          <a:latin typeface="Barlow"/>
                        </a:rPr>
                        <a:t>Calories (kcal)</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000">
                          <a:latin typeface="Barlow"/>
                        </a:rPr>
                        <a:t>Calories in kcal for each food item per serving size.</a:t>
                      </a:r>
                    </a:p>
                  </a:txBody>
                  <a:tcPr/>
                </a:tc>
                <a:extLst>
                  <a:ext uri="{0D108BD9-81ED-4DB2-BD59-A6C34878D82A}">
                    <a16:rowId xmlns:a16="http://schemas.microsoft.com/office/drawing/2014/main" val="3189404800"/>
                  </a:ext>
                </a:extLst>
              </a:tr>
              <a:tr h="317859">
                <a:tc>
                  <a:txBody>
                    <a:bodyPr/>
                    <a:lstStyle/>
                    <a:p>
                      <a:r>
                        <a:rPr lang="en-MY" sz="1000">
                          <a:latin typeface="Barlow"/>
                        </a:rPr>
                        <a:t>Protein (g)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000">
                          <a:latin typeface="Barlow"/>
                        </a:rPr>
                        <a:t>Protein in grams for each food item per serving size.</a:t>
                      </a:r>
                    </a:p>
                  </a:txBody>
                  <a:tcPr/>
                </a:tc>
                <a:extLst>
                  <a:ext uri="{0D108BD9-81ED-4DB2-BD59-A6C34878D82A}">
                    <a16:rowId xmlns:a16="http://schemas.microsoft.com/office/drawing/2014/main" val="3004252599"/>
                  </a:ext>
                </a:extLst>
              </a:tr>
              <a:tr h="317859">
                <a:tc>
                  <a:txBody>
                    <a:bodyPr/>
                    <a:lstStyle/>
                    <a:p>
                      <a:r>
                        <a:rPr lang="en-MY" sz="1000">
                          <a:latin typeface="Barlow"/>
                        </a:rPr>
                        <a:t>Carbohydrate (g)</a:t>
                      </a:r>
                    </a:p>
                  </a:txBody>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MY" sz="1000">
                          <a:latin typeface="Barlow"/>
                        </a:rPr>
                        <a:t>Carbohydrate in grams for each food item per serving size.</a:t>
                      </a:r>
                    </a:p>
                  </a:txBody>
                  <a:tcPr/>
                </a:tc>
                <a:extLst>
                  <a:ext uri="{0D108BD9-81ED-4DB2-BD59-A6C34878D82A}">
                    <a16:rowId xmlns:a16="http://schemas.microsoft.com/office/drawing/2014/main" val="3765041079"/>
                  </a:ext>
                </a:extLst>
              </a:tr>
              <a:tr h="317859">
                <a:tc>
                  <a:txBody>
                    <a:bodyPr/>
                    <a:lstStyle/>
                    <a:p>
                      <a:r>
                        <a:rPr lang="en-MY" sz="1000">
                          <a:latin typeface="Barlow"/>
                        </a:rPr>
                        <a:t>Fats (g)</a:t>
                      </a:r>
                    </a:p>
                  </a:txBody>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MY" sz="1000">
                          <a:latin typeface="Barlow"/>
                        </a:rPr>
                        <a:t>Fats in grams for each food item per serving size.</a:t>
                      </a:r>
                    </a:p>
                  </a:txBody>
                  <a:tcPr/>
                </a:tc>
                <a:extLst>
                  <a:ext uri="{0D108BD9-81ED-4DB2-BD59-A6C34878D82A}">
                    <a16:rowId xmlns:a16="http://schemas.microsoft.com/office/drawing/2014/main" val="3771265928"/>
                  </a:ext>
                </a:extLst>
              </a:tr>
              <a:tr h="317859">
                <a:tc>
                  <a:txBody>
                    <a:bodyPr/>
                    <a:lstStyle/>
                    <a:p>
                      <a:r>
                        <a:rPr lang="en-MY" sz="1000">
                          <a:latin typeface="Barlow"/>
                        </a:rPr>
                        <a:t>Cholesterol (mg)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000">
                          <a:latin typeface="Barlow" panose="00000500000000000000" pitchFamily="2" charset="0"/>
                        </a:rPr>
                        <a:t>Cholesterol in milligrams for each food item per serving size.</a:t>
                      </a:r>
                    </a:p>
                  </a:txBody>
                  <a:tcPr/>
                </a:tc>
                <a:extLst>
                  <a:ext uri="{0D108BD9-81ED-4DB2-BD59-A6C34878D82A}">
                    <a16:rowId xmlns:a16="http://schemas.microsoft.com/office/drawing/2014/main" val="2016172925"/>
                  </a:ext>
                </a:extLst>
              </a:tr>
              <a:tr h="317859">
                <a:tc>
                  <a:txBody>
                    <a:bodyPr/>
                    <a:lstStyle/>
                    <a:p>
                      <a:r>
                        <a:rPr lang="en-MY" sz="1000">
                          <a:latin typeface="Barlow"/>
                        </a:rPr>
                        <a:t>Fibre (g)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MY" sz="1000">
                          <a:latin typeface="Barlow" panose="00000500000000000000" pitchFamily="2" charset="0"/>
                        </a:rPr>
                        <a:t>Fibre in grams for each food item per serving size.</a:t>
                      </a:r>
                    </a:p>
                  </a:txBody>
                  <a:tcPr/>
                </a:tc>
                <a:extLst>
                  <a:ext uri="{0D108BD9-81ED-4DB2-BD59-A6C34878D82A}">
                    <a16:rowId xmlns:a16="http://schemas.microsoft.com/office/drawing/2014/main" val="1998593480"/>
                  </a:ext>
                </a:extLst>
              </a:tr>
              <a:tr h="317859">
                <a:tc>
                  <a:txBody>
                    <a:bodyPr/>
                    <a:lstStyle/>
                    <a:p>
                      <a:r>
                        <a:rPr lang="en-MY" sz="1000">
                          <a:latin typeface="Barlow"/>
                        </a:rPr>
                        <a:t>Cost per serving (RM)</a:t>
                      </a:r>
                    </a:p>
                  </a:txBody>
                  <a:tcPr/>
                </a:tc>
                <a:tc>
                  <a:txBody>
                    <a:bodyPr/>
                    <a:lstStyle/>
                    <a:p>
                      <a:r>
                        <a:rPr lang="en-MY" sz="1000">
                          <a:latin typeface="Barlow" panose="00000500000000000000" pitchFamily="2" charset="0"/>
                        </a:rPr>
                        <a:t>Cost per serving size for each food item in Ringgit Malaysia.</a:t>
                      </a:r>
                    </a:p>
                  </a:txBody>
                  <a:tcPr/>
                </a:tc>
                <a:extLst>
                  <a:ext uri="{0D108BD9-81ED-4DB2-BD59-A6C34878D82A}">
                    <a16:rowId xmlns:a16="http://schemas.microsoft.com/office/drawing/2014/main" val="1562424945"/>
                  </a:ext>
                </a:extLst>
              </a:tr>
            </a:tbl>
          </a:graphicData>
        </a:graphic>
      </p:graphicFrame>
      <p:sp>
        <p:nvSpPr>
          <p:cNvPr id="5" name="Google Shape;491;p43">
            <a:extLst>
              <a:ext uri="{FF2B5EF4-FFF2-40B4-BE49-F238E27FC236}">
                <a16:creationId xmlns:a16="http://schemas.microsoft.com/office/drawing/2014/main" id="{CC2CEC25-1DCC-CCCF-22C4-73CA9D0ECBDF}"/>
              </a:ext>
            </a:extLst>
          </p:cNvPr>
          <p:cNvSpPr txBox="1"/>
          <p:nvPr/>
        </p:nvSpPr>
        <p:spPr>
          <a:xfrm rot="16200000">
            <a:off x="6836897" y="2350350"/>
            <a:ext cx="39495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nton"/>
                <a:ea typeface="Anton"/>
                <a:cs typeface="Anton"/>
                <a:sym typeface="Anton"/>
              </a:rPr>
              <a:t>MAINTAIN A HEALTHY EATING LIFESTYLE   -    MAINTAIN A HEALTHY EATING LIFESTYLE</a:t>
            </a:r>
            <a:endParaRPr sz="900">
              <a:solidFill>
                <a:schemeClr val="dk1"/>
              </a:solidFill>
              <a:latin typeface="Anton"/>
              <a:ea typeface="Anton"/>
              <a:cs typeface="Anton"/>
              <a:sym typeface="Anton"/>
            </a:endParaRPr>
          </a:p>
          <a:p>
            <a:pPr marL="0" lvl="0" indent="0" algn="ctr" rtl="0">
              <a:spcBef>
                <a:spcPts val="0"/>
              </a:spcBef>
              <a:spcAft>
                <a:spcPts val="0"/>
              </a:spcAft>
              <a:buNone/>
            </a:pPr>
            <a:endParaRPr sz="900">
              <a:solidFill>
                <a:schemeClr val="dk1"/>
              </a:solidFill>
              <a:latin typeface="Anton"/>
              <a:ea typeface="Anton"/>
              <a:cs typeface="Anton"/>
              <a:sym typeface="Anton"/>
            </a:endParaRPr>
          </a:p>
        </p:txBody>
      </p:sp>
      <p:pic>
        <p:nvPicPr>
          <p:cNvPr id="7" name="Google Shape;694;p52">
            <a:extLst>
              <a:ext uri="{FF2B5EF4-FFF2-40B4-BE49-F238E27FC236}">
                <a16:creationId xmlns:a16="http://schemas.microsoft.com/office/drawing/2014/main" id="{858B2D00-7D4C-567E-16A0-17BC6D702130}"/>
              </a:ext>
            </a:extLst>
          </p:cNvPr>
          <p:cNvPicPr preferRelativeResize="0"/>
          <p:nvPr/>
        </p:nvPicPr>
        <p:blipFill>
          <a:blip r:embed="rId3">
            <a:alphaModFix/>
          </a:blip>
          <a:stretch>
            <a:fillRect/>
          </a:stretch>
        </p:blipFill>
        <p:spPr>
          <a:xfrm rot="17747980" flipH="1">
            <a:off x="8562238" y="4480499"/>
            <a:ext cx="328344" cy="312832"/>
          </a:xfrm>
          <a:prstGeom prst="rect">
            <a:avLst/>
          </a:prstGeom>
          <a:noFill/>
          <a:ln>
            <a:noFill/>
          </a:ln>
          <a:effectLst>
            <a:outerShdw blurRad="57150" dist="19050" dir="5400000" algn="bl" rotWithShape="0">
              <a:srgbClr val="000000">
                <a:alpha val="50000"/>
              </a:srgbClr>
            </a:outerShdw>
          </a:effectLst>
        </p:spPr>
      </p:pic>
      <p:pic>
        <p:nvPicPr>
          <p:cNvPr id="9" name="Google Shape;694;p52">
            <a:extLst>
              <a:ext uri="{FF2B5EF4-FFF2-40B4-BE49-F238E27FC236}">
                <a16:creationId xmlns:a16="http://schemas.microsoft.com/office/drawing/2014/main" id="{A0C43592-AC1B-E74E-E013-C3A2CE72A7D5}"/>
              </a:ext>
            </a:extLst>
          </p:cNvPr>
          <p:cNvPicPr preferRelativeResize="0"/>
          <p:nvPr/>
        </p:nvPicPr>
        <p:blipFill>
          <a:blip r:embed="rId3">
            <a:alphaModFix/>
          </a:blip>
          <a:stretch>
            <a:fillRect/>
          </a:stretch>
        </p:blipFill>
        <p:spPr>
          <a:xfrm rot="17747980" flipH="1">
            <a:off x="8769304" y="4737260"/>
            <a:ext cx="328344" cy="312832"/>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868801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B8D74-FD4E-E4E6-CC4C-9A1A2F9F147D}"/>
              </a:ext>
            </a:extLst>
          </p:cNvPr>
          <p:cNvSpPr>
            <a:spLocks noGrp="1"/>
          </p:cNvSpPr>
          <p:nvPr>
            <p:ph type="title"/>
          </p:nvPr>
        </p:nvSpPr>
        <p:spPr>
          <a:xfrm>
            <a:off x="168487" y="1264539"/>
            <a:ext cx="2747523" cy="2614422"/>
          </a:xfrm>
          <a:prstGeom prst="ellipse">
            <a:avLst/>
          </a:prstGeom>
          <a:solidFill>
            <a:srgbClr val="262626"/>
          </a:solidFill>
          <a:ln w="174625" cmpd="thinThick">
            <a:solidFill>
              <a:srgbClr val="262626"/>
            </a:solidFill>
          </a:ln>
        </p:spPr>
        <p:txBody>
          <a:bodyPr anchor="ctr">
            <a:noAutofit/>
          </a:bodyPr>
          <a:lstStyle/>
          <a:p>
            <a:pPr algn="ctr"/>
            <a:r>
              <a:rPr lang="en-SG">
                <a:solidFill>
                  <a:srgbClr val="FFFFFF"/>
                </a:solidFill>
              </a:rPr>
              <a:t>Dietary Guidelines</a:t>
            </a:r>
          </a:p>
        </p:txBody>
      </p:sp>
      <p:pic>
        <p:nvPicPr>
          <p:cNvPr id="3" name="Picture 2" descr="A picture containing text, screenshot&#10;&#10;Description automatically generated">
            <a:extLst>
              <a:ext uri="{FF2B5EF4-FFF2-40B4-BE49-F238E27FC236}">
                <a16:creationId xmlns:a16="http://schemas.microsoft.com/office/drawing/2014/main" id="{931BF526-2789-441B-B717-C115DED6557B}"/>
              </a:ext>
            </a:extLst>
          </p:cNvPr>
          <p:cNvPicPr>
            <a:picLocks noChangeAspect="1"/>
          </p:cNvPicPr>
          <p:nvPr/>
        </p:nvPicPr>
        <p:blipFill rotWithShape="1">
          <a:blip r:embed="rId3"/>
          <a:srcRect b="22608"/>
          <a:stretch/>
        </p:blipFill>
        <p:spPr bwMode="auto">
          <a:xfrm>
            <a:off x="3240153" y="559001"/>
            <a:ext cx="5346957" cy="4190499"/>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96125621"/>
      </p:ext>
    </p:extLst>
  </p:cSld>
  <p:clrMapOvr>
    <a:masterClrMapping/>
  </p:clrMapOvr>
</p:sld>
</file>

<file path=ppt/theme/theme1.xml><?xml version="1.0" encoding="utf-8"?>
<a:theme xmlns:a="http://schemas.openxmlformats.org/drawingml/2006/main" name="Detox Diet Healthy Lifestyle MK Campaign by Slidesgo by Slidesgo">
  <a:themeElements>
    <a:clrScheme name="Simple Light">
      <a:dk1>
        <a:srgbClr val="212121"/>
      </a:dk1>
      <a:lt1>
        <a:srgbClr val="FFF9F3"/>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E3E6B8F26893F45924C120A571C3B77" ma:contentTypeVersion="5" ma:contentTypeDescription="Create a new document." ma:contentTypeScope="" ma:versionID="b2cedeb5bc0654f0a28b2b6dad584a17">
  <xsd:schema xmlns:xsd="http://www.w3.org/2001/XMLSchema" xmlns:xs="http://www.w3.org/2001/XMLSchema" xmlns:p="http://schemas.microsoft.com/office/2006/metadata/properties" xmlns:ns2="de7bb1f9-6e5f-402a-9664-dc11da49c709" targetNamespace="http://schemas.microsoft.com/office/2006/metadata/properties" ma:root="true" ma:fieldsID="6169f39794b48970a23f0784e68e0f09" ns2:_="">
    <xsd:import namespace="de7bb1f9-6e5f-402a-9664-dc11da49c70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7bb1f9-6e5f-402a-9664-dc11da49c7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15C77EF-0D97-4C43-9720-68D19148CD60}">
  <ds:schemaRefs>
    <ds:schemaRef ds:uri="de7bb1f9-6e5f-402a-9664-dc11da49c70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CA74501-CE1E-49F9-9A13-C29B250C1397}">
  <ds:schemaRefs>
    <ds:schemaRef ds:uri="http://schemas.microsoft.com/sharepoint/v3/contenttype/forms"/>
  </ds:schemaRefs>
</ds:datastoreItem>
</file>

<file path=customXml/itemProps3.xml><?xml version="1.0" encoding="utf-8"?>
<ds:datastoreItem xmlns:ds="http://schemas.openxmlformats.org/officeDocument/2006/customXml" ds:itemID="{181C042C-4354-4088-B575-55BB89068BD0}">
  <ds:schemaRefs>
    <ds:schemaRef ds:uri="de7bb1f9-6e5f-402a-9664-dc11da49c70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24</Slides>
  <Notes>23</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Detox Diet Healthy Lifestyle MK Campaign by Slidesgo by Slidesgo</vt:lpstr>
      <vt:lpstr>DIET COST OPTIMIZATION</vt:lpstr>
      <vt:lpstr>Introduction</vt:lpstr>
      <vt:lpstr>INTRODUCTION</vt:lpstr>
      <vt:lpstr>PROBLEM STATEMENT</vt:lpstr>
      <vt:lpstr>OBJECTIVES</vt:lpstr>
      <vt:lpstr>STUDY PROBLEM</vt:lpstr>
      <vt:lpstr>Data Collection</vt:lpstr>
      <vt:lpstr>Food Composition &amp; Price Data</vt:lpstr>
      <vt:lpstr>Dietary Guidelines</vt:lpstr>
      <vt:lpstr>Nutritional Targets</vt:lpstr>
      <vt:lpstr>Algorithms  &amp;  Tools Applied</vt:lpstr>
      <vt:lpstr>MODELLING</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CONCLUSION</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DIET COST OPTIMIZATION</dc:title>
  <dc:creator>user</dc:creator>
  <cp:revision>1</cp:revision>
  <dcterms:modified xsi:type="dcterms:W3CDTF">2023-06-16T15:04:48Z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0x0101006E3E6B8F26893F45924C120A571C3B77</vt:lpwstr>
  </property>
</Properties>
</file>